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25CF0-B440-4F71-A605-B3FECA851AFD}" v="13" dt="2021-09-26T19:06:42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80AF3-7B6A-4106-A263-B0193B25FC0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21D703-9717-4F31-8DAF-BD906B3D4092}">
      <dgm:prSet/>
      <dgm:spPr/>
      <dgm:t>
        <a:bodyPr/>
        <a:lstStyle/>
        <a:p>
          <a:r>
            <a:rPr lang="lv-LV"/>
            <a:t>Mērens temps</a:t>
          </a:r>
          <a:endParaRPr lang="en-US"/>
        </a:p>
      </dgm:t>
    </dgm:pt>
    <dgm:pt modelId="{6FA6F435-11E7-47BF-801A-9B100984B2EE}" type="parTrans" cxnId="{AE8595D8-E6CB-428E-92AC-68EFDB35B330}">
      <dgm:prSet/>
      <dgm:spPr/>
      <dgm:t>
        <a:bodyPr/>
        <a:lstStyle/>
        <a:p>
          <a:endParaRPr lang="en-US"/>
        </a:p>
      </dgm:t>
    </dgm:pt>
    <dgm:pt modelId="{5EE58A1F-B2E4-47B1-B045-550726D73F85}" type="sibTrans" cxnId="{AE8595D8-E6CB-428E-92AC-68EFDB35B330}">
      <dgm:prSet/>
      <dgm:spPr/>
      <dgm:t>
        <a:bodyPr/>
        <a:lstStyle/>
        <a:p>
          <a:endParaRPr lang="en-US"/>
        </a:p>
      </dgm:t>
    </dgm:pt>
    <dgm:pt modelId="{75DD1939-9F81-4918-A4B8-25D78544EA4B}">
      <dgm:prSet/>
      <dgm:spPr/>
      <dgm:t>
        <a:bodyPr/>
        <a:lstStyle/>
        <a:p>
          <a:r>
            <a:rPr lang="lv-LV"/>
            <a:t>Mažora skaņkārta</a:t>
          </a:r>
          <a:endParaRPr lang="en-US"/>
        </a:p>
      </dgm:t>
    </dgm:pt>
    <dgm:pt modelId="{CA7970FC-0D7B-485E-A837-F1987328F78B}" type="parTrans" cxnId="{6C5F55F2-FAA2-4F1A-93CF-F2A934A686A5}">
      <dgm:prSet/>
      <dgm:spPr/>
      <dgm:t>
        <a:bodyPr/>
        <a:lstStyle/>
        <a:p>
          <a:endParaRPr lang="en-US"/>
        </a:p>
      </dgm:t>
    </dgm:pt>
    <dgm:pt modelId="{6C8466DE-E102-482F-89CA-66F220DF6CB6}" type="sibTrans" cxnId="{6C5F55F2-FAA2-4F1A-93CF-F2A934A686A5}">
      <dgm:prSet/>
      <dgm:spPr/>
      <dgm:t>
        <a:bodyPr/>
        <a:lstStyle/>
        <a:p>
          <a:endParaRPr lang="en-US"/>
        </a:p>
      </dgm:t>
    </dgm:pt>
    <dgm:pt modelId="{73089E4F-C2DE-43B5-BD3A-011892053258}">
      <dgm:prSet/>
      <dgm:spPr/>
      <dgm:t>
        <a:bodyPr/>
        <a:lstStyle/>
        <a:p>
          <a:r>
            <a:rPr lang="lv-LV"/>
            <a:t>Cildena, līdzena melodija</a:t>
          </a:r>
          <a:endParaRPr lang="en-US"/>
        </a:p>
      </dgm:t>
    </dgm:pt>
    <dgm:pt modelId="{345EBEC0-F2CF-4F75-B0B7-D6AF35F5E31C}" type="parTrans" cxnId="{A210FBD1-37F2-4934-A87F-B426AD97A947}">
      <dgm:prSet/>
      <dgm:spPr/>
      <dgm:t>
        <a:bodyPr/>
        <a:lstStyle/>
        <a:p>
          <a:endParaRPr lang="en-US"/>
        </a:p>
      </dgm:t>
    </dgm:pt>
    <dgm:pt modelId="{0510B10B-F6AB-4D58-952B-BD464FB49336}" type="sibTrans" cxnId="{A210FBD1-37F2-4934-A87F-B426AD97A947}">
      <dgm:prSet/>
      <dgm:spPr/>
      <dgm:t>
        <a:bodyPr/>
        <a:lstStyle/>
        <a:p>
          <a:endParaRPr lang="en-US"/>
        </a:p>
      </dgm:t>
    </dgm:pt>
    <dgm:pt modelId="{8DB324AD-A819-46A4-936D-F6A5DF106309}">
      <dgm:prSet/>
      <dgm:spPr/>
      <dgm:t>
        <a:bodyPr/>
        <a:lstStyle/>
        <a:p>
          <a:r>
            <a:rPr lang="lv-LV"/>
            <a:t>Sabalansēts ritms</a:t>
          </a:r>
          <a:endParaRPr lang="en-US"/>
        </a:p>
      </dgm:t>
    </dgm:pt>
    <dgm:pt modelId="{5E509D5D-3DA8-4BAB-8EEA-F2FE125B44BC}" type="parTrans" cxnId="{76DB1EEB-5365-4A67-8818-20D4EECEBD4E}">
      <dgm:prSet/>
      <dgm:spPr/>
      <dgm:t>
        <a:bodyPr/>
        <a:lstStyle/>
        <a:p>
          <a:endParaRPr lang="en-US"/>
        </a:p>
      </dgm:t>
    </dgm:pt>
    <dgm:pt modelId="{5E702AD5-852C-45CA-8EAF-54368E028AFF}" type="sibTrans" cxnId="{76DB1EEB-5365-4A67-8818-20D4EECEBD4E}">
      <dgm:prSet/>
      <dgm:spPr/>
      <dgm:t>
        <a:bodyPr/>
        <a:lstStyle/>
        <a:p>
          <a:endParaRPr lang="en-US"/>
        </a:p>
      </dgm:t>
    </dgm:pt>
    <dgm:pt modelId="{E1C9B48F-B86F-4BED-9A35-1017B4AE9C18}">
      <dgm:prSet/>
      <dgm:spPr/>
      <dgm:t>
        <a:bodyPr/>
        <a:lstStyle/>
        <a:p>
          <a:r>
            <a:rPr lang="lv-LV"/>
            <a:t>Kvadrātiska uzbūve</a:t>
          </a:r>
          <a:endParaRPr lang="en-US"/>
        </a:p>
      </dgm:t>
    </dgm:pt>
    <dgm:pt modelId="{C1241452-C93C-42B9-A2C5-DBC634E52588}" type="parTrans" cxnId="{42406136-FA19-4F2A-82D9-3416E07F846A}">
      <dgm:prSet/>
      <dgm:spPr/>
      <dgm:t>
        <a:bodyPr/>
        <a:lstStyle/>
        <a:p>
          <a:endParaRPr lang="en-US"/>
        </a:p>
      </dgm:t>
    </dgm:pt>
    <dgm:pt modelId="{D938A659-E857-4DC2-B5F4-ED6803EB3183}" type="sibTrans" cxnId="{42406136-FA19-4F2A-82D9-3416E07F846A}">
      <dgm:prSet/>
      <dgm:spPr/>
      <dgm:t>
        <a:bodyPr/>
        <a:lstStyle/>
        <a:p>
          <a:endParaRPr lang="en-US"/>
        </a:p>
      </dgm:t>
    </dgm:pt>
    <dgm:pt modelId="{E8FFDF6F-3C12-4AF6-B685-92D1D69314E9}" type="pres">
      <dgm:prSet presAssocID="{07980AF3-7B6A-4106-A263-B0193B25FC01}" presName="vert0" presStyleCnt="0">
        <dgm:presLayoutVars>
          <dgm:dir/>
          <dgm:animOne val="branch"/>
          <dgm:animLvl val="lvl"/>
        </dgm:presLayoutVars>
      </dgm:prSet>
      <dgm:spPr/>
    </dgm:pt>
    <dgm:pt modelId="{E8D3F201-099A-45B1-80E9-C5E9C93352ED}" type="pres">
      <dgm:prSet presAssocID="{F321D703-9717-4F31-8DAF-BD906B3D4092}" presName="thickLine" presStyleLbl="alignNode1" presStyleIdx="0" presStyleCnt="5"/>
      <dgm:spPr/>
    </dgm:pt>
    <dgm:pt modelId="{BBAEAB4D-2F7E-4D2A-A0D6-D83D62822C10}" type="pres">
      <dgm:prSet presAssocID="{F321D703-9717-4F31-8DAF-BD906B3D4092}" presName="horz1" presStyleCnt="0"/>
      <dgm:spPr/>
    </dgm:pt>
    <dgm:pt modelId="{0FCC50AB-CF06-4594-82C5-BE8AA2F1860D}" type="pres">
      <dgm:prSet presAssocID="{F321D703-9717-4F31-8DAF-BD906B3D4092}" presName="tx1" presStyleLbl="revTx" presStyleIdx="0" presStyleCnt="5"/>
      <dgm:spPr/>
    </dgm:pt>
    <dgm:pt modelId="{97149692-6B68-46A7-BE74-EF4ED54308AA}" type="pres">
      <dgm:prSet presAssocID="{F321D703-9717-4F31-8DAF-BD906B3D4092}" presName="vert1" presStyleCnt="0"/>
      <dgm:spPr/>
    </dgm:pt>
    <dgm:pt modelId="{48480219-2589-4A34-9678-38A6E8FF6EA7}" type="pres">
      <dgm:prSet presAssocID="{75DD1939-9F81-4918-A4B8-25D78544EA4B}" presName="thickLine" presStyleLbl="alignNode1" presStyleIdx="1" presStyleCnt="5"/>
      <dgm:spPr/>
    </dgm:pt>
    <dgm:pt modelId="{5F76EEBA-BADD-4B80-A8ED-1FD0D2279074}" type="pres">
      <dgm:prSet presAssocID="{75DD1939-9F81-4918-A4B8-25D78544EA4B}" presName="horz1" presStyleCnt="0"/>
      <dgm:spPr/>
    </dgm:pt>
    <dgm:pt modelId="{F690FBEA-5BC0-42D6-B76C-A897BB4BDA39}" type="pres">
      <dgm:prSet presAssocID="{75DD1939-9F81-4918-A4B8-25D78544EA4B}" presName="tx1" presStyleLbl="revTx" presStyleIdx="1" presStyleCnt="5"/>
      <dgm:spPr/>
    </dgm:pt>
    <dgm:pt modelId="{A5220083-1259-4774-8487-8D9CECD4BD73}" type="pres">
      <dgm:prSet presAssocID="{75DD1939-9F81-4918-A4B8-25D78544EA4B}" presName="vert1" presStyleCnt="0"/>
      <dgm:spPr/>
    </dgm:pt>
    <dgm:pt modelId="{D91E0FD7-654F-4947-9279-627E4B618B8B}" type="pres">
      <dgm:prSet presAssocID="{73089E4F-C2DE-43B5-BD3A-011892053258}" presName="thickLine" presStyleLbl="alignNode1" presStyleIdx="2" presStyleCnt="5"/>
      <dgm:spPr/>
    </dgm:pt>
    <dgm:pt modelId="{B1A38E6A-C571-4483-9059-A0F4E8428B97}" type="pres">
      <dgm:prSet presAssocID="{73089E4F-C2DE-43B5-BD3A-011892053258}" presName="horz1" presStyleCnt="0"/>
      <dgm:spPr/>
    </dgm:pt>
    <dgm:pt modelId="{05846CF9-FFFF-422D-B261-6B264AAFDE25}" type="pres">
      <dgm:prSet presAssocID="{73089E4F-C2DE-43B5-BD3A-011892053258}" presName="tx1" presStyleLbl="revTx" presStyleIdx="2" presStyleCnt="5"/>
      <dgm:spPr/>
    </dgm:pt>
    <dgm:pt modelId="{BF713ADC-A0C5-4A0B-A5CB-311E5EAD8D65}" type="pres">
      <dgm:prSet presAssocID="{73089E4F-C2DE-43B5-BD3A-011892053258}" presName="vert1" presStyleCnt="0"/>
      <dgm:spPr/>
    </dgm:pt>
    <dgm:pt modelId="{99A1178E-FF26-46D5-9621-704D066AA12F}" type="pres">
      <dgm:prSet presAssocID="{8DB324AD-A819-46A4-936D-F6A5DF106309}" presName="thickLine" presStyleLbl="alignNode1" presStyleIdx="3" presStyleCnt="5"/>
      <dgm:spPr/>
    </dgm:pt>
    <dgm:pt modelId="{405B7BEC-735C-41E3-8D30-B703071C4AAD}" type="pres">
      <dgm:prSet presAssocID="{8DB324AD-A819-46A4-936D-F6A5DF106309}" presName="horz1" presStyleCnt="0"/>
      <dgm:spPr/>
    </dgm:pt>
    <dgm:pt modelId="{C21F1631-1352-4680-841F-F773FF0D9C20}" type="pres">
      <dgm:prSet presAssocID="{8DB324AD-A819-46A4-936D-F6A5DF106309}" presName="tx1" presStyleLbl="revTx" presStyleIdx="3" presStyleCnt="5"/>
      <dgm:spPr/>
    </dgm:pt>
    <dgm:pt modelId="{B63BCB74-899B-424D-B457-4152845E2CD3}" type="pres">
      <dgm:prSet presAssocID="{8DB324AD-A819-46A4-936D-F6A5DF106309}" presName="vert1" presStyleCnt="0"/>
      <dgm:spPr/>
    </dgm:pt>
    <dgm:pt modelId="{6D3422B3-EF85-490F-9874-7FAC45E95B8E}" type="pres">
      <dgm:prSet presAssocID="{E1C9B48F-B86F-4BED-9A35-1017B4AE9C18}" presName="thickLine" presStyleLbl="alignNode1" presStyleIdx="4" presStyleCnt="5"/>
      <dgm:spPr/>
    </dgm:pt>
    <dgm:pt modelId="{9E35B719-9BA7-4D03-909C-8C9767A1B7F6}" type="pres">
      <dgm:prSet presAssocID="{E1C9B48F-B86F-4BED-9A35-1017B4AE9C18}" presName="horz1" presStyleCnt="0"/>
      <dgm:spPr/>
    </dgm:pt>
    <dgm:pt modelId="{FFBBBDDE-F3A4-4F2E-BFC5-5CEBDE3FC8BA}" type="pres">
      <dgm:prSet presAssocID="{E1C9B48F-B86F-4BED-9A35-1017B4AE9C18}" presName="tx1" presStyleLbl="revTx" presStyleIdx="4" presStyleCnt="5"/>
      <dgm:spPr/>
    </dgm:pt>
    <dgm:pt modelId="{D4E047F6-9E96-4CC1-B363-56838AD68A68}" type="pres">
      <dgm:prSet presAssocID="{E1C9B48F-B86F-4BED-9A35-1017B4AE9C18}" presName="vert1" presStyleCnt="0"/>
      <dgm:spPr/>
    </dgm:pt>
  </dgm:ptLst>
  <dgm:cxnLst>
    <dgm:cxn modelId="{BB339523-32D5-4228-ACF0-766EDED3DEA3}" type="presOf" srcId="{73089E4F-C2DE-43B5-BD3A-011892053258}" destId="{05846CF9-FFFF-422D-B261-6B264AAFDE25}" srcOrd="0" destOrd="0" presId="urn:microsoft.com/office/officeart/2008/layout/LinedList"/>
    <dgm:cxn modelId="{03612133-1F7F-420C-A37D-10D1BD52098E}" type="presOf" srcId="{8DB324AD-A819-46A4-936D-F6A5DF106309}" destId="{C21F1631-1352-4680-841F-F773FF0D9C20}" srcOrd="0" destOrd="0" presId="urn:microsoft.com/office/officeart/2008/layout/LinedList"/>
    <dgm:cxn modelId="{42406136-FA19-4F2A-82D9-3416E07F846A}" srcId="{07980AF3-7B6A-4106-A263-B0193B25FC01}" destId="{E1C9B48F-B86F-4BED-9A35-1017B4AE9C18}" srcOrd="4" destOrd="0" parTransId="{C1241452-C93C-42B9-A2C5-DBC634E52588}" sibTransId="{D938A659-E857-4DC2-B5F4-ED6803EB3183}"/>
    <dgm:cxn modelId="{880E087F-C91E-43A6-8364-9E9F3634A158}" type="presOf" srcId="{F321D703-9717-4F31-8DAF-BD906B3D4092}" destId="{0FCC50AB-CF06-4594-82C5-BE8AA2F1860D}" srcOrd="0" destOrd="0" presId="urn:microsoft.com/office/officeart/2008/layout/LinedList"/>
    <dgm:cxn modelId="{FA05B08C-6FED-4EF8-90EB-CA12BA2ADA9D}" type="presOf" srcId="{07980AF3-7B6A-4106-A263-B0193B25FC01}" destId="{E8FFDF6F-3C12-4AF6-B685-92D1D69314E9}" srcOrd="0" destOrd="0" presId="urn:microsoft.com/office/officeart/2008/layout/LinedList"/>
    <dgm:cxn modelId="{F4801292-12CC-4756-9DED-35DF57B37A21}" type="presOf" srcId="{E1C9B48F-B86F-4BED-9A35-1017B4AE9C18}" destId="{FFBBBDDE-F3A4-4F2E-BFC5-5CEBDE3FC8BA}" srcOrd="0" destOrd="0" presId="urn:microsoft.com/office/officeart/2008/layout/LinedList"/>
    <dgm:cxn modelId="{0E1EBDC4-7B68-45A1-A071-EFBE75734029}" type="presOf" srcId="{75DD1939-9F81-4918-A4B8-25D78544EA4B}" destId="{F690FBEA-5BC0-42D6-B76C-A897BB4BDA39}" srcOrd="0" destOrd="0" presId="urn:microsoft.com/office/officeart/2008/layout/LinedList"/>
    <dgm:cxn modelId="{A210FBD1-37F2-4934-A87F-B426AD97A947}" srcId="{07980AF3-7B6A-4106-A263-B0193B25FC01}" destId="{73089E4F-C2DE-43B5-BD3A-011892053258}" srcOrd="2" destOrd="0" parTransId="{345EBEC0-F2CF-4F75-B0B7-D6AF35F5E31C}" sibTransId="{0510B10B-F6AB-4D58-952B-BD464FB49336}"/>
    <dgm:cxn modelId="{AE8595D8-E6CB-428E-92AC-68EFDB35B330}" srcId="{07980AF3-7B6A-4106-A263-B0193B25FC01}" destId="{F321D703-9717-4F31-8DAF-BD906B3D4092}" srcOrd="0" destOrd="0" parTransId="{6FA6F435-11E7-47BF-801A-9B100984B2EE}" sibTransId="{5EE58A1F-B2E4-47B1-B045-550726D73F85}"/>
    <dgm:cxn modelId="{76DB1EEB-5365-4A67-8818-20D4EECEBD4E}" srcId="{07980AF3-7B6A-4106-A263-B0193B25FC01}" destId="{8DB324AD-A819-46A4-936D-F6A5DF106309}" srcOrd="3" destOrd="0" parTransId="{5E509D5D-3DA8-4BAB-8EEA-F2FE125B44BC}" sibTransId="{5E702AD5-852C-45CA-8EAF-54368E028AFF}"/>
    <dgm:cxn modelId="{6C5F55F2-FAA2-4F1A-93CF-F2A934A686A5}" srcId="{07980AF3-7B6A-4106-A263-B0193B25FC01}" destId="{75DD1939-9F81-4918-A4B8-25D78544EA4B}" srcOrd="1" destOrd="0" parTransId="{CA7970FC-0D7B-485E-A837-F1987328F78B}" sibTransId="{6C8466DE-E102-482F-89CA-66F220DF6CB6}"/>
    <dgm:cxn modelId="{CFB20BF5-ED66-4D42-8742-16EA3209CA9A}" type="presParOf" srcId="{E8FFDF6F-3C12-4AF6-B685-92D1D69314E9}" destId="{E8D3F201-099A-45B1-80E9-C5E9C93352ED}" srcOrd="0" destOrd="0" presId="urn:microsoft.com/office/officeart/2008/layout/LinedList"/>
    <dgm:cxn modelId="{3FDE8DF7-EEC8-4DAF-9E00-E0466600B469}" type="presParOf" srcId="{E8FFDF6F-3C12-4AF6-B685-92D1D69314E9}" destId="{BBAEAB4D-2F7E-4D2A-A0D6-D83D62822C10}" srcOrd="1" destOrd="0" presId="urn:microsoft.com/office/officeart/2008/layout/LinedList"/>
    <dgm:cxn modelId="{024FD1C3-D62E-4B41-B6E8-48EBACED6CC1}" type="presParOf" srcId="{BBAEAB4D-2F7E-4D2A-A0D6-D83D62822C10}" destId="{0FCC50AB-CF06-4594-82C5-BE8AA2F1860D}" srcOrd="0" destOrd="0" presId="urn:microsoft.com/office/officeart/2008/layout/LinedList"/>
    <dgm:cxn modelId="{9A298163-63E4-4274-9859-3359C332F6F2}" type="presParOf" srcId="{BBAEAB4D-2F7E-4D2A-A0D6-D83D62822C10}" destId="{97149692-6B68-46A7-BE74-EF4ED54308AA}" srcOrd="1" destOrd="0" presId="urn:microsoft.com/office/officeart/2008/layout/LinedList"/>
    <dgm:cxn modelId="{41D322EB-0B25-4B40-8427-BD8D8445F2E3}" type="presParOf" srcId="{E8FFDF6F-3C12-4AF6-B685-92D1D69314E9}" destId="{48480219-2589-4A34-9678-38A6E8FF6EA7}" srcOrd="2" destOrd="0" presId="urn:microsoft.com/office/officeart/2008/layout/LinedList"/>
    <dgm:cxn modelId="{493083D6-B4CC-4911-A43B-09364AE144F6}" type="presParOf" srcId="{E8FFDF6F-3C12-4AF6-B685-92D1D69314E9}" destId="{5F76EEBA-BADD-4B80-A8ED-1FD0D2279074}" srcOrd="3" destOrd="0" presId="urn:microsoft.com/office/officeart/2008/layout/LinedList"/>
    <dgm:cxn modelId="{369DA79A-9D81-4925-BB92-4D39DF1EE7CD}" type="presParOf" srcId="{5F76EEBA-BADD-4B80-A8ED-1FD0D2279074}" destId="{F690FBEA-5BC0-42D6-B76C-A897BB4BDA39}" srcOrd="0" destOrd="0" presId="urn:microsoft.com/office/officeart/2008/layout/LinedList"/>
    <dgm:cxn modelId="{D4F45DFB-4777-4A29-8392-26858AA6C97A}" type="presParOf" srcId="{5F76EEBA-BADD-4B80-A8ED-1FD0D2279074}" destId="{A5220083-1259-4774-8487-8D9CECD4BD73}" srcOrd="1" destOrd="0" presId="urn:microsoft.com/office/officeart/2008/layout/LinedList"/>
    <dgm:cxn modelId="{8B3F4A37-8C64-48FF-A25B-7213420ADF9E}" type="presParOf" srcId="{E8FFDF6F-3C12-4AF6-B685-92D1D69314E9}" destId="{D91E0FD7-654F-4947-9279-627E4B618B8B}" srcOrd="4" destOrd="0" presId="urn:microsoft.com/office/officeart/2008/layout/LinedList"/>
    <dgm:cxn modelId="{AE4157E6-26D1-46E6-B706-8AED65E01704}" type="presParOf" srcId="{E8FFDF6F-3C12-4AF6-B685-92D1D69314E9}" destId="{B1A38E6A-C571-4483-9059-A0F4E8428B97}" srcOrd="5" destOrd="0" presId="urn:microsoft.com/office/officeart/2008/layout/LinedList"/>
    <dgm:cxn modelId="{8CCC3BCA-D493-476F-8142-3A42AC449AE5}" type="presParOf" srcId="{B1A38E6A-C571-4483-9059-A0F4E8428B97}" destId="{05846CF9-FFFF-422D-B261-6B264AAFDE25}" srcOrd="0" destOrd="0" presId="urn:microsoft.com/office/officeart/2008/layout/LinedList"/>
    <dgm:cxn modelId="{252B7090-6C44-4D2B-9ADE-FDC631351192}" type="presParOf" srcId="{B1A38E6A-C571-4483-9059-A0F4E8428B97}" destId="{BF713ADC-A0C5-4A0B-A5CB-311E5EAD8D65}" srcOrd="1" destOrd="0" presId="urn:microsoft.com/office/officeart/2008/layout/LinedList"/>
    <dgm:cxn modelId="{EBDDEEE7-F309-4EA5-800D-098DD59C9634}" type="presParOf" srcId="{E8FFDF6F-3C12-4AF6-B685-92D1D69314E9}" destId="{99A1178E-FF26-46D5-9621-704D066AA12F}" srcOrd="6" destOrd="0" presId="urn:microsoft.com/office/officeart/2008/layout/LinedList"/>
    <dgm:cxn modelId="{A5C97B1F-DDF9-4626-94B6-AA60C3C7C05D}" type="presParOf" srcId="{E8FFDF6F-3C12-4AF6-B685-92D1D69314E9}" destId="{405B7BEC-735C-41E3-8D30-B703071C4AAD}" srcOrd="7" destOrd="0" presId="urn:microsoft.com/office/officeart/2008/layout/LinedList"/>
    <dgm:cxn modelId="{A3E4D3A8-0474-4A07-B115-AA1BFE0BB576}" type="presParOf" srcId="{405B7BEC-735C-41E3-8D30-B703071C4AAD}" destId="{C21F1631-1352-4680-841F-F773FF0D9C20}" srcOrd="0" destOrd="0" presId="urn:microsoft.com/office/officeart/2008/layout/LinedList"/>
    <dgm:cxn modelId="{FD304123-7913-4EB4-8134-B98CBC1D074B}" type="presParOf" srcId="{405B7BEC-735C-41E3-8D30-B703071C4AAD}" destId="{B63BCB74-899B-424D-B457-4152845E2CD3}" srcOrd="1" destOrd="0" presId="urn:microsoft.com/office/officeart/2008/layout/LinedList"/>
    <dgm:cxn modelId="{064365B7-58E1-4C5D-AD5C-4533FA90743B}" type="presParOf" srcId="{E8FFDF6F-3C12-4AF6-B685-92D1D69314E9}" destId="{6D3422B3-EF85-490F-9874-7FAC45E95B8E}" srcOrd="8" destOrd="0" presId="urn:microsoft.com/office/officeart/2008/layout/LinedList"/>
    <dgm:cxn modelId="{6055963E-45E0-4378-9C3C-16C735BFEDF6}" type="presParOf" srcId="{E8FFDF6F-3C12-4AF6-B685-92D1D69314E9}" destId="{9E35B719-9BA7-4D03-909C-8C9767A1B7F6}" srcOrd="9" destOrd="0" presId="urn:microsoft.com/office/officeart/2008/layout/LinedList"/>
    <dgm:cxn modelId="{2CDF5B91-F7E0-424D-8654-2AD6AA42A37C}" type="presParOf" srcId="{9E35B719-9BA7-4D03-909C-8C9767A1B7F6}" destId="{FFBBBDDE-F3A4-4F2E-BFC5-5CEBDE3FC8BA}" srcOrd="0" destOrd="0" presId="urn:microsoft.com/office/officeart/2008/layout/LinedList"/>
    <dgm:cxn modelId="{AC43109E-CFC2-49EC-BE81-10DB16234DA9}" type="presParOf" srcId="{9E35B719-9BA7-4D03-909C-8C9767A1B7F6}" destId="{D4E047F6-9E96-4CC1-B363-56838AD68A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F1B389-6772-4DA9-B31B-C9A69DB7C4E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E1FC49-4380-4714-BFAB-BC917693195C}">
      <dgm:prSet/>
      <dgm:spPr/>
      <dgm:t>
        <a:bodyPr/>
        <a:lstStyle/>
        <a:p>
          <a:r>
            <a:rPr lang="lv-LV"/>
            <a:t>Minora skaņkārta</a:t>
          </a:r>
          <a:endParaRPr lang="en-US"/>
        </a:p>
      </dgm:t>
    </dgm:pt>
    <dgm:pt modelId="{96804002-7DD0-4490-8694-AD94C6DDB8FF}" type="parTrans" cxnId="{717F73EF-6ED2-47F5-B9C1-D4F7C71DDF28}">
      <dgm:prSet/>
      <dgm:spPr/>
      <dgm:t>
        <a:bodyPr/>
        <a:lstStyle/>
        <a:p>
          <a:endParaRPr lang="en-US"/>
        </a:p>
      </dgm:t>
    </dgm:pt>
    <dgm:pt modelId="{4FC97D31-355C-4B67-BDD1-224B58C5E2CA}" type="sibTrans" cxnId="{717F73EF-6ED2-47F5-B9C1-D4F7C71DDF28}">
      <dgm:prSet/>
      <dgm:spPr/>
      <dgm:t>
        <a:bodyPr/>
        <a:lstStyle/>
        <a:p>
          <a:endParaRPr lang="en-US"/>
        </a:p>
      </dgm:t>
    </dgm:pt>
    <dgm:pt modelId="{2A34C09B-D448-41E9-B467-2A48D73C3DB8}">
      <dgm:prSet/>
      <dgm:spPr/>
      <dgm:t>
        <a:bodyPr/>
        <a:lstStyle/>
        <a:p>
          <a:r>
            <a:rPr lang="lv-LV"/>
            <a:t>Lēns temps</a:t>
          </a:r>
          <a:endParaRPr lang="en-US"/>
        </a:p>
      </dgm:t>
    </dgm:pt>
    <dgm:pt modelId="{0D8FC393-BD19-4F27-BC36-F0D215796367}" type="parTrans" cxnId="{261A8702-AE1D-4275-AC2B-53BF28265A86}">
      <dgm:prSet/>
      <dgm:spPr/>
      <dgm:t>
        <a:bodyPr/>
        <a:lstStyle/>
        <a:p>
          <a:endParaRPr lang="en-US"/>
        </a:p>
      </dgm:t>
    </dgm:pt>
    <dgm:pt modelId="{67EEA095-30FB-436C-AEC8-C2241CD3A1D2}" type="sibTrans" cxnId="{261A8702-AE1D-4275-AC2B-53BF28265A86}">
      <dgm:prSet/>
      <dgm:spPr/>
      <dgm:t>
        <a:bodyPr/>
        <a:lstStyle/>
        <a:p>
          <a:endParaRPr lang="en-US"/>
        </a:p>
      </dgm:t>
    </dgm:pt>
    <dgm:pt modelId="{21AAA29F-5B6D-4EA1-AA3A-8C162DFC8BE4}">
      <dgm:prSet/>
      <dgm:spPr/>
      <dgm:t>
        <a:bodyPr/>
        <a:lstStyle/>
        <a:p>
          <a:r>
            <a:rPr lang="lv-LV"/>
            <a:t>Lejupejošas līnijas</a:t>
          </a:r>
          <a:endParaRPr lang="en-US"/>
        </a:p>
      </dgm:t>
    </dgm:pt>
    <dgm:pt modelId="{243A0A30-7EED-430A-86EA-0D5A951F96F9}" type="parTrans" cxnId="{631A8AE9-DE5F-4AFA-B747-DE9B6E8BD64A}">
      <dgm:prSet/>
      <dgm:spPr/>
      <dgm:t>
        <a:bodyPr/>
        <a:lstStyle/>
        <a:p>
          <a:endParaRPr lang="en-US"/>
        </a:p>
      </dgm:t>
    </dgm:pt>
    <dgm:pt modelId="{4A0D3CC8-2535-40CD-907F-A7D6AF74245A}" type="sibTrans" cxnId="{631A8AE9-DE5F-4AFA-B747-DE9B6E8BD64A}">
      <dgm:prSet/>
      <dgm:spPr/>
      <dgm:t>
        <a:bodyPr/>
        <a:lstStyle/>
        <a:p>
          <a:endParaRPr lang="en-US"/>
        </a:p>
      </dgm:t>
    </dgm:pt>
    <dgm:pt modelId="{EBE86251-63AF-4557-8DA1-CAADA0204B12}">
      <dgm:prSet/>
      <dgm:spPr/>
      <dgm:t>
        <a:bodyPr/>
        <a:lstStyle/>
        <a:p>
          <a:r>
            <a:rPr lang="lv-LV"/>
            <a:t>Nopūtu intonācijas melodijā</a:t>
          </a:r>
          <a:endParaRPr lang="en-US"/>
        </a:p>
      </dgm:t>
    </dgm:pt>
    <dgm:pt modelId="{B11A950D-17C0-4114-8D32-1B0D407675F5}" type="parTrans" cxnId="{99EACC7C-C7FC-4501-81DC-DCDD722E0901}">
      <dgm:prSet/>
      <dgm:spPr/>
      <dgm:t>
        <a:bodyPr/>
        <a:lstStyle/>
        <a:p>
          <a:endParaRPr lang="en-US"/>
        </a:p>
      </dgm:t>
    </dgm:pt>
    <dgm:pt modelId="{4BA46B8D-ACFD-410F-A496-DF33056FC205}" type="sibTrans" cxnId="{99EACC7C-C7FC-4501-81DC-DCDD722E0901}">
      <dgm:prSet/>
      <dgm:spPr/>
      <dgm:t>
        <a:bodyPr/>
        <a:lstStyle/>
        <a:p>
          <a:endParaRPr lang="en-US"/>
        </a:p>
      </dgm:t>
    </dgm:pt>
    <dgm:pt modelId="{1C6B2547-8780-47CB-8895-5BB28CE426DA}">
      <dgm:prSet/>
      <dgm:spPr/>
      <dgm:t>
        <a:bodyPr/>
        <a:lstStyle/>
        <a:p>
          <a:r>
            <a:rPr lang="lv-LV"/>
            <a:t>Vienmuļi apātisks ritms</a:t>
          </a:r>
          <a:endParaRPr lang="en-US"/>
        </a:p>
      </dgm:t>
    </dgm:pt>
    <dgm:pt modelId="{C5150FC2-FDCF-424A-B2DA-C895F459DEC3}" type="parTrans" cxnId="{0C5EB99C-F985-47BD-AF8B-4CF0186AF1A0}">
      <dgm:prSet/>
      <dgm:spPr/>
      <dgm:t>
        <a:bodyPr/>
        <a:lstStyle/>
        <a:p>
          <a:endParaRPr lang="en-US"/>
        </a:p>
      </dgm:t>
    </dgm:pt>
    <dgm:pt modelId="{611E1E02-1DBB-41FD-BA3C-D23514FDAD95}" type="sibTrans" cxnId="{0C5EB99C-F985-47BD-AF8B-4CF0186AF1A0}">
      <dgm:prSet/>
      <dgm:spPr/>
      <dgm:t>
        <a:bodyPr/>
        <a:lstStyle/>
        <a:p>
          <a:endParaRPr lang="en-US"/>
        </a:p>
      </dgm:t>
    </dgm:pt>
    <dgm:pt modelId="{A8882942-31D6-461D-95F1-06700EBDB8D9}">
      <dgm:prSet/>
      <dgm:spPr/>
      <dgm:t>
        <a:bodyPr/>
        <a:lstStyle/>
        <a:p>
          <a:r>
            <a:rPr lang="lv-LV"/>
            <a:t>Dažreiz ritms ar daudzām pauzēm kā pārdomām</a:t>
          </a:r>
          <a:endParaRPr lang="en-US"/>
        </a:p>
      </dgm:t>
    </dgm:pt>
    <dgm:pt modelId="{C3D64D50-8BC1-4B3B-83F9-CFE6FD306499}" type="parTrans" cxnId="{5CD8CEF0-CF5F-426F-A842-7CEE85CA9F27}">
      <dgm:prSet/>
      <dgm:spPr/>
      <dgm:t>
        <a:bodyPr/>
        <a:lstStyle/>
        <a:p>
          <a:endParaRPr lang="en-US"/>
        </a:p>
      </dgm:t>
    </dgm:pt>
    <dgm:pt modelId="{44A6931A-3E26-40D8-85CC-354FA9599962}" type="sibTrans" cxnId="{5CD8CEF0-CF5F-426F-A842-7CEE85CA9F27}">
      <dgm:prSet/>
      <dgm:spPr/>
      <dgm:t>
        <a:bodyPr/>
        <a:lstStyle/>
        <a:p>
          <a:endParaRPr lang="en-US"/>
        </a:p>
      </dgm:t>
    </dgm:pt>
    <dgm:pt modelId="{71424036-6BC4-438A-87B6-40B337A3DFA1}" type="pres">
      <dgm:prSet presAssocID="{AAF1B389-6772-4DA9-B31B-C9A69DB7C4E8}" presName="diagram" presStyleCnt="0">
        <dgm:presLayoutVars>
          <dgm:dir/>
          <dgm:resizeHandles val="exact"/>
        </dgm:presLayoutVars>
      </dgm:prSet>
      <dgm:spPr/>
    </dgm:pt>
    <dgm:pt modelId="{51F19136-8EAC-41AD-9C24-84A482C6D42E}" type="pres">
      <dgm:prSet presAssocID="{B8E1FC49-4380-4714-BFAB-BC917693195C}" presName="node" presStyleLbl="node1" presStyleIdx="0" presStyleCnt="6">
        <dgm:presLayoutVars>
          <dgm:bulletEnabled val="1"/>
        </dgm:presLayoutVars>
      </dgm:prSet>
      <dgm:spPr/>
    </dgm:pt>
    <dgm:pt modelId="{57CB8D48-5188-476E-97E6-0733D3354DAE}" type="pres">
      <dgm:prSet presAssocID="{4FC97D31-355C-4B67-BDD1-224B58C5E2CA}" presName="sibTrans" presStyleCnt="0"/>
      <dgm:spPr/>
    </dgm:pt>
    <dgm:pt modelId="{7A52A535-E995-49BE-8015-CFFA68BE8840}" type="pres">
      <dgm:prSet presAssocID="{2A34C09B-D448-41E9-B467-2A48D73C3DB8}" presName="node" presStyleLbl="node1" presStyleIdx="1" presStyleCnt="6">
        <dgm:presLayoutVars>
          <dgm:bulletEnabled val="1"/>
        </dgm:presLayoutVars>
      </dgm:prSet>
      <dgm:spPr/>
    </dgm:pt>
    <dgm:pt modelId="{39154CEE-6AA5-42BA-A473-36236A8BC4D6}" type="pres">
      <dgm:prSet presAssocID="{67EEA095-30FB-436C-AEC8-C2241CD3A1D2}" presName="sibTrans" presStyleCnt="0"/>
      <dgm:spPr/>
    </dgm:pt>
    <dgm:pt modelId="{3CE5D0BD-723C-4E6C-A45D-A752D870D47D}" type="pres">
      <dgm:prSet presAssocID="{21AAA29F-5B6D-4EA1-AA3A-8C162DFC8BE4}" presName="node" presStyleLbl="node1" presStyleIdx="2" presStyleCnt="6">
        <dgm:presLayoutVars>
          <dgm:bulletEnabled val="1"/>
        </dgm:presLayoutVars>
      </dgm:prSet>
      <dgm:spPr/>
    </dgm:pt>
    <dgm:pt modelId="{84B0ED1D-07DE-48F2-9D06-7CD8986C8D57}" type="pres">
      <dgm:prSet presAssocID="{4A0D3CC8-2535-40CD-907F-A7D6AF74245A}" presName="sibTrans" presStyleCnt="0"/>
      <dgm:spPr/>
    </dgm:pt>
    <dgm:pt modelId="{7B62F546-F370-4243-B0D7-3C54047533FB}" type="pres">
      <dgm:prSet presAssocID="{EBE86251-63AF-4557-8DA1-CAADA0204B12}" presName="node" presStyleLbl="node1" presStyleIdx="3" presStyleCnt="6">
        <dgm:presLayoutVars>
          <dgm:bulletEnabled val="1"/>
        </dgm:presLayoutVars>
      </dgm:prSet>
      <dgm:spPr/>
    </dgm:pt>
    <dgm:pt modelId="{5D92A98E-EBD1-4C72-8430-7E97F0A970F3}" type="pres">
      <dgm:prSet presAssocID="{4BA46B8D-ACFD-410F-A496-DF33056FC205}" presName="sibTrans" presStyleCnt="0"/>
      <dgm:spPr/>
    </dgm:pt>
    <dgm:pt modelId="{345477A5-209C-4148-956F-024A83B79D36}" type="pres">
      <dgm:prSet presAssocID="{1C6B2547-8780-47CB-8895-5BB28CE426DA}" presName="node" presStyleLbl="node1" presStyleIdx="4" presStyleCnt="6">
        <dgm:presLayoutVars>
          <dgm:bulletEnabled val="1"/>
        </dgm:presLayoutVars>
      </dgm:prSet>
      <dgm:spPr/>
    </dgm:pt>
    <dgm:pt modelId="{0ED978E5-1378-4902-9EDD-8D42DC061244}" type="pres">
      <dgm:prSet presAssocID="{611E1E02-1DBB-41FD-BA3C-D23514FDAD95}" presName="sibTrans" presStyleCnt="0"/>
      <dgm:spPr/>
    </dgm:pt>
    <dgm:pt modelId="{06480CB8-E6F4-4B60-98B1-4551CD3C854D}" type="pres">
      <dgm:prSet presAssocID="{A8882942-31D6-461D-95F1-06700EBDB8D9}" presName="node" presStyleLbl="node1" presStyleIdx="5" presStyleCnt="6">
        <dgm:presLayoutVars>
          <dgm:bulletEnabled val="1"/>
        </dgm:presLayoutVars>
      </dgm:prSet>
      <dgm:spPr/>
    </dgm:pt>
  </dgm:ptLst>
  <dgm:cxnLst>
    <dgm:cxn modelId="{261A8702-AE1D-4275-AC2B-53BF28265A86}" srcId="{AAF1B389-6772-4DA9-B31B-C9A69DB7C4E8}" destId="{2A34C09B-D448-41E9-B467-2A48D73C3DB8}" srcOrd="1" destOrd="0" parTransId="{0D8FC393-BD19-4F27-BC36-F0D215796367}" sibTransId="{67EEA095-30FB-436C-AEC8-C2241CD3A1D2}"/>
    <dgm:cxn modelId="{ABD05442-2B0E-4C53-A4B6-D7ECBE774D93}" type="presOf" srcId="{EBE86251-63AF-4557-8DA1-CAADA0204B12}" destId="{7B62F546-F370-4243-B0D7-3C54047533FB}" srcOrd="0" destOrd="0" presId="urn:microsoft.com/office/officeart/2005/8/layout/default"/>
    <dgm:cxn modelId="{4FA5C87C-864A-4BCC-8C7B-B42EDFB0FF52}" type="presOf" srcId="{B8E1FC49-4380-4714-BFAB-BC917693195C}" destId="{51F19136-8EAC-41AD-9C24-84A482C6D42E}" srcOrd="0" destOrd="0" presId="urn:microsoft.com/office/officeart/2005/8/layout/default"/>
    <dgm:cxn modelId="{99EACC7C-C7FC-4501-81DC-DCDD722E0901}" srcId="{AAF1B389-6772-4DA9-B31B-C9A69DB7C4E8}" destId="{EBE86251-63AF-4557-8DA1-CAADA0204B12}" srcOrd="3" destOrd="0" parTransId="{B11A950D-17C0-4114-8D32-1B0D407675F5}" sibTransId="{4BA46B8D-ACFD-410F-A496-DF33056FC205}"/>
    <dgm:cxn modelId="{419A1180-649D-4990-B20D-9E1336777253}" type="presOf" srcId="{21AAA29F-5B6D-4EA1-AA3A-8C162DFC8BE4}" destId="{3CE5D0BD-723C-4E6C-A45D-A752D870D47D}" srcOrd="0" destOrd="0" presId="urn:microsoft.com/office/officeart/2005/8/layout/default"/>
    <dgm:cxn modelId="{0C5EB99C-F985-47BD-AF8B-4CF0186AF1A0}" srcId="{AAF1B389-6772-4DA9-B31B-C9A69DB7C4E8}" destId="{1C6B2547-8780-47CB-8895-5BB28CE426DA}" srcOrd="4" destOrd="0" parTransId="{C5150FC2-FDCF-424A-B2DA-C895F459DEC3}" sibTransId="{611E1E02-1DBB-41FD-BA3C-D23514FDAD95}"/>
    <dgm:cxn modelId="{CB9E9EAC-05F3-4295-A80F-5050A466822D}" type="presOf" srcId="{A8882942-31D6-461D-95F1-06700EBDB8D9}" destId="{06480CB8-E6F4-4B60-98B1-4551CD3C854D}" srcOrd="0" destOrd="0" presId="urn:microsoft.com/office/officeart/2005/8/layout/default"/>
    <dgm:cxn modelId="{BA3FB5B6-110F-4355-8896-50226B35FD17}" type="presOf" srcId="{1C6B2547-8780-47CB-8895-5BB28CE426DA}" destId="{345477A5-209C-4148-956F-024A83B79D36}" srcOrd="0" destOrd="0" presId="urn:microsoft.com/office/officeart/2005/8/layout/default"/>
    <dgm:cxn modelId="{3AD38DC7-1936-4DFF-909F-6A0DD61E44C6}" type="presOf" srcId="{AAF1B389-6772-4DA9-B31B-C9A69DB7C4E8}" destId="{71424036-6BC4-438A-87B6-40B337A3DFA1}" srcOrd="0" destOrd="0" presId="urn:microsoft.com/office/officeart/2005/8/layout/default"/>
    <dgm:cxn modelId="{631A8AE9-DE5F-4AFA-B747-DE9B6E8BD64A}" srcId="{AAF1B389-6772-4DA9-B31B-C9A69DB7C4E8}" destId="{21AAA29F-5B6D-4EA1-AA3A-8C162DFC8BE4}" srcOrd="2" destOrd="0" parTransId="{243A0A30-7EED-430A-86EA-0D5A951F96F9}" sibTransId="{4A0D3CC8-2535-40CD-907F-A7D6AF74245A}"/>
    <dgm:cxn modelId="{717F73EF-6ED2-47F5-B9C1-D4F7C71DDF28}" srcId="{AAF1B389-6772-4DA9-B31B-C9A69DB7C4E8}" destId="{B8E1FC49-4380-4714-BFAB-BC917693195C}" srcOrd="0" destOrd="0" parTransId="{96804002-7DD0-4490-8694-AD94C6DDB8FF}" sibTransId="{4FC97D31-355C-4B67-BDD1-224B58C5E2CA}"/>
    <dgm:cxn modelId="{F3F692F0-0847-4C80-B296-2848AF98A593}" type="presOf" srcId="{2A34C09B-D448-41E9-B467-2A48D73C3DB8}" destId="{7A52A535-E995-49BE-8015-CFFA68BE8840}" srcOrd="0" destOrd="0" presId="urn:microsoft.com/office/officeart/2005/8/layout/default"/>
    <dgm:cxn modelId="{5CD8CEF0-CF5F-426F-A842-7CEE85CA9F27}" srcId="{AAF1B389-6772-4DA9-B31B-C9A69DB7C4E8}" destId="{A8882942-31D6-461D-95F1-06700EBDB8D9}" srcOrd="5" destOrd="0" parTransId="{C3D64D50-8BC1-4B3B-83F9-CFE6FD306499}" sibTransId="{44A6931A-3E26-40D8-85CC-354FA9599962}"/>
    <dgm:cxn modelId="{AFEB677B-6C66-4C62-B062-E99612D5470B}" type="presParOf" srcId="{71424036-6BC4-438A-87B6-40B337A3DFA1}" destId="{51F19136-8EAC-41AD-9C24-84A482C6D42E}" srcOrd="0" destOrd="0" presId="urn:microsoft.com/office/officeart/2005/8/layout/default"/>
    <dgm:cxn modelId="{2F3CCAF9-7B6C-4DB7-B4B0-0502C7291808}" type="presParOf" srcId="{71424036-6BC4-438A-87B6-40B337A3DFA1}" destId="{57CB8D48-5188-476E-97E6-0733D3354DAE}" srcOrd="1" destOrd="0" presId="urn:microsoft.com/office/officeart/2005/8/layout/default"/>
    <dgm:cxn modelId="{2A907DDF-5CB1-4442-ADE5-E37D594CD769}" type="presParOf" srcId="{71424036-6BC4-438A-87B6-40B337A3DFA1}" destId="{7A52A535-E995-49BE-8015-CFFA68BE8840}" srcOrd="2" destOrd="0" presId="urn:microsoft.com/office/officeart/2005/8/layout/default"/>
    <dgm:cxn modelId="{EBC76B48-19BA-48E0-A9C9-2E3DCF516AAE}" type="presParOf" srcId="{71424036-6BC4-438A-87B6-40B337A3DFA1}" destId="{39154CEE-6AA5-42BA-A473-36236A8BC4D6}" srcOrd="3" destOrd="0" presId="urn:microsoft.com/office/officeart/2005/8/layout/default"/>
    <dgm:cxn modelId="{136C2580-6312-4C34-B73B-92E0ECA9D502}" type="presParOf" srcId="{71424036-6BC4-438A-87B6-40B337A3DFA1}" destId="{3CE5D0BD-723C-4E6C-A45D-A752D870D47D}" srcOrd="4" destOrd="0" presId="urn:microsoft.com/office/officeart/2005/8/layout/default"/>
    <dgm:cxn modelId="{E7D37DE1-9112-43B7-8B57-039164804548}" type="presParOf" srcId="{71424036-6BC4-438A-87B6-40B337A3DFA1}" destId="{84B0ED1D-07DE-48F2-9D06-7CD8986C8D57}" srcOrd="5" destOrd="0" presId="urn:microsoft.com/office/officeart/2005/8/layout/default"/>
    <dgm:cxn modelId="{A7661671-0749-4C95-BA1E-2AC6D1AEDDDB}" type="presParOf" srcId="{71424036-6BC4-438A-87B6-40B337A3DFA1}" destId="{7B62F546-F370-4243-B0D7-3C54047533FB}" srcOrd="6" destOrd="0" presId="urn:microsoft.com/office/officeart/2005/8/layout/default"/>
    <dgm:cxn modelId="{AB0E1D1A-E28C-47FC-90E4-24D364734805}" type="presParOf" srcId="{71424036-6BC4-438A-87B6-40B337A3DFA1}" destId="{5D92A98E-EBD1-4C72-8430-7E97F0A970F3}" srcOrd="7" destOrd="0" presId="urn:microsoft.com/office/officeart/2005/8/layout/default"/>
    <dgm:cxn modelId="{92843A7C-B1DB-4DE2-89A5-19CB6E15529F}" type="presParOf" srcId="{71424036-6BC4-438A-87B6-40B337A3DFA1}" destId="{345477A5-209C-4148-956F-024A83B79D36}" srcOrd="8" destOrd="0" presId="urn:microsoft.com/office/officeart/2005/8/layout/default"/>
    <dgm:cxn modelId="{E07178B4-FE18-44E2-AA76-68F10110AB35}" type="presParOf" srcId="{71424036-6BC4-438A-87B6-40B337A3DFA1}" destId="{0ED978E5-1378-4902-9EDD-8D42DC061244}" srcOrd="9" destOrd="0" presId="urn:microsoft.com/office/officeart/2005/8/layout/default"/>
    <dgm:cxn modelId="{68DD86CB-3C8C-432C-851C-F5292C9E35C9}" type="presParOf" srcId="{71424036-6BC4-438A-87B6-40B337A3DFA1}" destId="{06480CB8-E6F4-4B60-98B1-4551CD3C85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4AD28-80F8-4E9D-ADA1-933CD6B6FCB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51AF4E-4010-458A-A391-FB9D6EAB3E8A}">
      <dgm:prSet/>
      <dgm:spPr/>
      <dgm:t>
        <a:bodyPr/>
        <a:lstStyle/>
        <a:p>
          <a:r>
            <a:rPr lang="lv-LV"/>
            <a:t>Jūtīgsm trausls, viegli ievainojams, sevī vērsts</a:t>
          </a:r>
          <a:endParaRPr lang="en-US"/>
        </a:p>
      </dgm:t>
    </dgm:pt>
    <dgm:pt modelId="{135DB484-0005-40F3-973E-110DB2114E4D}" type="parTrans" cxnId="{81E63753-43B1-4233-9B6B-ACA19394E6EC}">
      <dgm:prSet/>
      <dgm:spPr/>
      <dgm:t>
        <a:bodyPr/>
        <a:lstStyle/>
        <a:p>
          <a:endParaRPr lang="en-US"/>
        </a:p>
      </dgm:t>
    </dgm:pt>
    <dgm:pt modelId="{E4C266BA-CFCE-48A6-A9F2-04F2E3E047E1}" type="sibTrans" cxnId="{81E63753-43B1-4233-9B6B-ACA19394E6EC}">
      <dgm:prSet/>
      <dgm:spPr/>
      <dgm:t>
        <a:bodyPr/>
        <a:lstStyle/>
        <a:p>
          <a:endParaRPr lang="en-US"/>
        </a:p>
      </dgm:t>
    </dgm:pt>
    <dgm:pt modelId="{F149AF87-B9D4-44FA-AF24-B25E3008F5AE}">
      <dgm:prSet/>
      <dgm:spPr/>
      <dgm:t>
        <a:bodyPr/>
        <a:lstStyle/>
        <a:p>
          <a:r>
            <a:rPr lang="lv-LV"/>
            <a:t>Bieži baiļu, šaubu , neuzticības izjūtas nomākts.</a:t>
          </a:r>
          <a:endParaRPr lang="en-US"/>
        </a:p>
      </dgm:t>
    </dgm:pt>
    <dgm:pt modelId="{C33153FC-236B-4D9A-BE15-134AB56CE37C}" type="parTrans" cxnId="{6F53EB63-2B42-479E-8272-66E0460B2D6D}">
      <dgm:prSet/>
      <dgm:spPr/>
      <dgm:t>
        <a:bodyPr/>
        <a:lstStyle/>
        <a:p>
          <a:endParaRPr lang="en-US"/>
        </a:p>
      </dgm:t>
    </dgm:pt>
    <dgm:pt modelId="{7DA8D494-DFD5-4325-856C-5E8E9372007B}" type="sibTrans" cxnId="{6F53EB63-2B42-479E-8272-66E0460B2D6D}">
      <dgm:prSet/>
      <dgm:spPr/>
      <dgm:t>
        <a:bodyPr/>
        <a:lstStyle/>
        <a:p>
          <a:endParaRPr lang="en-US"/>
        </a:p>
      </dgm:t>
    </dgm:pt>
    <dgm:pt modelId="{50B81205-D40F-4C93-92D3-0109F0771959}">
      <dgm:prSet/>
      <dgm:spPr/>
      <dgm:t>
        <a:bodyPr/>
        <a:lstStyle/>
        <a:p>
          <a:r>
            <a:rPr lang="lv-LV"/>
            <a:t>Viņa klavierspēle poētiska,smalka, maiga, jo Šopēns neieredzēja rupjus efektus.</a:t>
          </a:r>
          <a:endParaRPr lang="en-US"/>
        </a:p>
      </dgm:t>
    </dgm:pt>
    <dgm:pt modelId="{BF8888AB-22D3-403F-800C-C9EACCF93143}" type="parTrans" cxnId="{9C0B3ED8-28CB-46BA-BF95-65679DC1AB65}">
      <dgm:prSet/>
      <dgm:spPr/>
      <dgm:t>
        <a:bodyPr/>
        <a:lstStyle/>
        <a:p>
          <a:endParaRPr lang="en-US"/>
        </a:p>
      </dgm:t>
    </dgm:pt>
    <dgm:pt modelId="{82F5D4D7-B314-497F-A949-1E8EBC21BCDE}" type="sibTrans" cxnId="{9C0B3ED8-28CB-46BA-BF95-65679DC1AB65}">
      <dgm:prSet/>
      <dgm:spPr/>
      <dgm:t>
        <a:bodyPr/>
        <a:lstStyle/>
        <a:p>
          <a:endParaRPr lang="en-US"/>
        </a:p>
      </dgm:t>
    </dgm:pt>
    <dgm:pt modelId="{84A4A488-BE1A-4983-9816-519DA6FF0763}">
      <dgm:prSet/>
      <dgm:spPr/>
      <dgm:t>
        <a:bodyPr/>
        <a:lstStyle/>
        <a:p>
          <a:r>
            <a:rPr lang="lv-LV"/>
            <a:t>Daudzos skaņdarbos paustas ilgas pēc Dzimtenes.</a:t>
          </a:r>
          <a:endParaRPr lang="en-US"/>
        </a:p>
      </dgm:t>
    </dgm:pt>
    <dgm:pt modelId="{E1E57E8F-0453-4535-86DC-2A4CA8121A68}" type="parTrans" cxnId="{5A60805B-3D8D-4DF6-A84D-7CFDD5F0420F}">
      <dgm:prSet/>
      <dgm:spPr/>
      <dgm:t>
        <a:bodyPr/>
        <a:lstStyle/>
        <a:p>
          <a:endParaRPr lang="en-US"/>
        </a:p>
      </dgm:t>
    </dgm:pt>
    <dgm:pt modelId="{52AD48CB-B399-4959-939E-14642C3CDE4C}" type="sibTrans" cxnId="{5A60805B-3D8D-4DF6-A84D-7CFDD5F0420F}">
      <dgm:prSet/>
      <dgm:spPr/>
      <dgm:t>
        <a:bodyPr/>
        <a:lstStyle/>
        <a:p>
          <a:endParaRPr lang="en-US"/>
        </a:p>
      </dgm:t>
    </dgm:pt>
    <dgm:pt modelId="{F26794D0-39E2-4B4E-8470-5FC4DD042DB6}" type="pres">
      <dgm:prSet presAssocID="{9734AD28-80F8-4E9D-ADA1-933CD6B6FCBE}" presName="diagram" presStyleCnt="0">
        <dgm:presLayoutVars>
          <dgm:dir/>
          <dgm:resizeHandles val="exact"/>
        </dgm:presLayoutVars>
      </dgm:prSet>
      <dgm:spPr/>
    </dgm:pt>
    <dgm:pt modelId="{F1653C61-D5FF-4DD6-9FDA-31BD313963ED}" type="pres">
      <dgm:prSet presAssocID="{2C51AF4E-4010-458A-A391-FB9D6EAB3E8A}" presName="node" presStyleLbl="node1" presStyleIdx="0" presStyleCnt="4">
        <dgm:presLayoutVars>
          <dgm:bulletEnabled val="1"/>
        </dgm:presLayoutVars>
      </dgm:prSet>
      <dgm:spPr/>
    </dgm:pt>
    <dgm:pt modelId="{0ED70449-74BE-408A-B0D5-1B9AAF94F350}" type="pres">
      <dgm:prSet presAssocID="{E4C266BA-CFCE-48A6-A9F2-04F2E3E047E1}" presName="sibTrans" presStyleLbl="sibTrans2D1" presStyleIdx="0" presStyleCnt="3"/>
      <dgm:spPr/>
    </dgm:pt>
    <dgm:pt modelId="{F1AC8442-9033-4F29-B0F4-615E46DA5B34}" type="pres">
      <dgm:prSet presAssocID="{E4C266BA-CFCE-48A6-A9F2-04F2E3E047E1}" presName="connectorText" presStyleLbl="sibTrans2D1" presStyleIdx="0" presStyleCnt="3"/>
      <dgm:spPr/>
    </dgm:pt>
    <dgm:pt modelId="{9BFC7B49-3480-402A-A1AF-B5E5311A1DF0}" type="pres">
      <dgm:prSet presAssocID="{F149AF87-B9D4-44FA-AF24-B25E3008F5AE}" presName="node" presStyleLbl="node1" presStyleIdx="1" presStyleCnt="4">
        <dgm:presLayoutVars>
          <dgm:bulletEnabled val="1"/>
        </dgm:presLayoutVars>
      </dgm:prSet>
      <dgm:spPr/>
    </dgm:pt>
    <dgm:pt modelId="{CCB086BC-E19F-4703-9B41-74A9AB952B06}" type="pres">
      <dgm:prSet presAssocID="{7DA8D494-DFD5-4325-856C-5E8E9372007B}" presName="sibTrans" presStyleLbl="sibTrans2D1" presStyleIdx="1" presStyleCnt="3"/>
      <dgm:spPr/>
    </dgm:pt>
    <dgm:pt modelId="{642E4F9C-6485-413C-8368-E2B12FEE7443}" type="pres">
      <dgm:prSet presAssocID="{7DA8D494-DFD5-4325-856C-5E8E9372007B}" presName="connectorText" presStyleLbl="sibTrans2D1" presStyleIdx="1" presStyleCnt="3"/>
      <dgm:spPr/>
    </dgm:pt>
    <dgm:pt modelId="{7B2AC768-7AA1-479B-8524-63FF802B41F1}" type="pres">
      <dgm:prSet presAssocID="{50B81205-D40F-4C93-92D3-0109F0771959}" presName="node" presStyleLbl="node1" presStyleIdx="2" presStyleCnt="4">
        <dgm:presLayoutVars>
          <dgm:bulletEnabled val="1"/>
        </dgm:presLayoutVars>
      </dgm:prSet>
      <dgm:spPr/>
    </dgm:pt>
    <dgm:pt modelId="{1509A37D-F217-4273-9462-7BC2636E9204}" type="pres">
      <dgm:prSet presAssocID="{82F5D4D7-B314-497F-A949-1E8EBC21BCDE}" presName="sibTrans" presStyleLbl="sibTrans2D1" presStyleIdx="2" presStyleCnt="3"/>
      <dgm:spPr/>
    </dgm:pt>
    <dgm:pt modelId="{E6F18816-0BBC-49F4-9694-6F0C47C604CA}" type="pres">
      <dgm:prSet presAssocID="{82F5D4D7-B314-497F-A949-1E8EBC21BCDE}" presName="connectorText" presStyleLbl="sibTrans2D1" presStyleIdx="2" presStyleCnt="3"/>
      <dgm:spPr/>
    </dgm:pt>
    <dgm:pt modelId="{C8F52C4A-E132-4558-B11A-991D6794D5F8}" type="pres">
      <dgm:prSet presAssocID="{84A4A488-BE1A-4983-9816-519DA6FF0763}" presName="node" presStyleLbl="node1" presStyleIdx="3" presStyleCnt="4">
        <dgm:presLayoutVars>
          <dgm:bulletEnabled val="1"/>
        </dgm:presLayoutVars>
      </dgm:prSet>
      <dgm:spPr/>
    </dgm:pt>
  </dgm:ptLst>
  <dgm:cxnLst>
    <dgm:cxn modelId="{99908A0B-0ED4-41F7-85E3-C800F625D514}" type="presOf" srcId="{9734AD28-80F8-4E9D-ADA1-933CD6B6FCBE}" destId="{F26794D0-39E2-4B4E-8470-5FC4DD042DB6}" srcOrd="0" destOrd="0" presId="urn:microsoft.com/office/officeart/2005/8/layout/process5"/>
    <dgm:cxn modelId="{93DF9D21-9C4C-4BC4-8C0D-D1BCB80A7101}" type="presOf" srcId="{7DA8D494-DFD5-4325-856C-5E8E9372007B}" destId="{642E4F9C-6485-413C-8368-E2B12FEE7443}" srcOrd="1" destOrd="0" presId="urn:microsoft.com/office/officeart/2005/8/layout/process5"/>
    <dgm:cxn modelId="{201B0922-F381-4651-90A7-F0ECF982FDF2}" type="presOf" srcId="{E4C266BA-CFCE-48A6-A9F2-04F2E3E047E1}" destId="{F1AC8442-9033-4F29-B0F4-615E46DA5B34}" srcOrd="1" destOrd="0" presId="urn:microsoft.com/office/officeart/2005/8/layout/process5"/>
    <dgm:cxn modelId="{7C21DB3B-8841-4178-BCB6-D9AAC0B3656D}" type="presOf" srcId="{82F5D4D7-B314-497F-A949-1E8EBC21BCDE}" destId="{E6F18816-0BBC-49F4-9694-6F0C47C604CA}" srcOrd="1" destOrd="0" presId="urn:microsoft.com/office/officeart/2005/8/layout/process5"/>
    <dgm:cxn modelId="{5A60805B-3D8D-4DF6-A84D-7CFDD5F0420F}" srcId="{9734AD28-80F8-4E9D-ADA1-933CD6B6FCBE}" destId="{84A4A488-BE1A-4983-9816-519DA6FF0763}" srcOrd="3" destOrd="0" parTransId="{E1E57E8F-0453-4535-86DC-2A4CA8121A68}" sibTransId="{52AD48CB-B399-4959-939E-14642C3CDE4C}"/>
    <dgm:cxn modelId="{6F53EB63-2B42-479E-8272-66E0460B2D6D}" srcId="{9734AD28-80F8-4E9D-ADA1-933CD6B6FCBE}" destId="{F149AF87-B9D4-44FA-AF24-B25E3008F5AE}" srcOrd="1" destOrd="0" parTransId="{C33153FC-236B-4D9A-BE15-134AB56CE37C}" sibTransId="{7DA8D494-DFD5-4325-856C-5E8E9372007B}"/>
    <dgm:cxn modelId="{DEFCEC44-49F5-4A13-8DE5-813B29BC946A}" type="presOf" srcId="{82F5D4D7-B314-497F-A949-1E8EBC21BCDE}" destId="{1509A37D-F217-4273-9462-7BC2636E9204}" srcOrd="0" destOrd="0" presId="urn:microsoft.com/office/officeart/2005/8/layout/process5"/>
    <dgm:cxn modelId="{E685FC48-A582-42FB-9DAB-E65B083261D8}" type="presOf" srcId="{84A4A488-BE1A-4983-9816-519DA6FF0763}" destId="{C8F52C4A-E132-4558-B11A-991D6794D5F8}" srcOrd="0" destOrd="0" presId="urn:microsoft.com/office/officeart/2005/8/layout/process5"/>
    <dgm:cxn modelId="{81E63753-43B1-4233-9B6B-ACA19394E6EC}" srcId="{9734AD28-80F8-4E9D-ADA1-933CD6B6FCBE}" destId="{2C51AF4E-4010-458A-A391-FB9D6EAB3E8A}" srcOrd="0" destOrd="0" parTransId="{135DB484-0005-40F3-973E-110DB2114E4D}" sibTransId="{E4C266BA-CFCE-48A6-A9F2-04F2E3E047E1}"/>
    <dgm:cxn modelId="{5D9AF781-AB2C-4EA6-BA08-2DF80A79E908}" type="presOf" srcId="{E4C266BA-CFCE-48A6-A9F2-04F2E3E047E1}" destId="{0ED70449-74BE-408A-B0D5-1B9AAF94F350}" srcOrd="0" destOrd="0" presId="urn:microsoft.com/office/officeart/2005/8/layout/process5"/>
    <dgm:cxn modelId="{9FC2998A-BA3C-4E34-9704-AD1857BE3FA5}" type="presOf" srcId="{2C51AF4E-4010-458A-A391-FB9D6EAB3E8A}" destId="{F1653C61-D5FF-4DD6-9FDA-31BD313963ED}" srcOrd="0" destOrd="0" presId="urn:microsoft.com/office/officeart/2005/8/layout/process5"/>
    <dgm:cxn modelId="{9C0B3ED8-28CB-46BA-BF95-65679DC1AB65}" srcId="{9734AD28-80F8-4E9D-ADA1-933CD6B6FCBE}" destId="{50B81205-D40F-4C93-92D3-0109F0771959}" srcOrd="2" destOrd="0" parTransId="{BF8888AB-22D3-403F-800C-C9EACCF93143}" sibTransId="{82F5D4D7-B314-497F-A949-1E8EBC21BCDE}"/>
    <dgm:cxn modelId="{D99DAAEF-117A-47AC-9426-AB893A77EE76}" type="presOf" srcId="{F149AF87-B9D4-44FA-AF24-B25E3008F5AE}" destId="{9BFC7B49-3480-402A-A1AF-B5E5311A1DF0}" srcOrd="0" destOrd="0" presId="urn:microsoft.com/office/officeart/2005/8/layout/process5"/>
    <dgm:cxn modelId="{02DB60F4-CF44-4ADA-B709-53687750872B}" type="presOf" srcId="{7DA8D494-DFD5-4325-856C-5E8E9372007B}" destId="{CCB086BC-E19F-4703-9B41-74A9AB952B06}" srcOrd="0" destOrd="0" presId="urn:microsoft.com/office/officeart/2005/8/layout/process5"/>
    <dgm:cxn modelId="{8430A4F7-3925-42C4-A75C-6C350D17BE67}" type="presOf" srcId="{50B81205-D40F-4C93-92D3-0109F0771959}" destId="{7B2AC768-7AA1-479B-8524-63FF802B41F1}" srcOrd="0" destOrd="0" presId="urn:microsoft.com/office/officeart/2005/8/layout/process5"/>
    <dgm:cxn modelId="{5F56BCAF-1D04-4D52-BE8A-93AE2280239C}" type="presParOf" srcId="{F26794D0-39E2-4B4E-8470-5FC4DD042DB6}" destId="{F1653C61-D5FF-4DD6-9FDA-31BD313963ED}" srcOrd="0" destOrd="0" presId="urn:microsoft.com/office/officeart/2005/8/layout/process5"/>
    <dgm:cxn modelId="{D848E8D0-5E4D-4EF2-B555-6276180D6018}" type="presParOf" srcId="{F26794D0-39E2-4B4E-8470-5FC4DD042DB6}" destId="{0ED70449-74BE-408A-B0D5-1B9AAF94F350}" srcOrd="1" destOrd="0" presId="urn:microsoft.com/office/officeart/2005/8/layout/process5"/>
    <dgm:cxn modelId="{FD31BCA0-8B11-4A27-8AFC-987FCF1DFB7A}" type="presParOf" srcId="{0ED70449-74BE-408A-B0D5-1B9AAF94F350}" destId="{F1AC8442-9033-4F29-B0F4-615E46DA5B34}" srcOrd="0" destOrd="0" presId="urn:microsoft.com/office/officeart/2005/8/layout/process5"/>
    <dgm:cxn modelId="{11A850E1-4A7E-4C89-82DA-8056BE90FA35}" type="presParOf" srcId="{F26794D0-39E2-4B4E-8470-5FC4DD042DB6}" destId="{9BFC7B49-3480-402A-A1AF-B5E5311A1DF0}" srcOrd="2" destOrd="0" presId="urn:microsoft.com/office/officeart/2005/8/layout/process5"/>
    <dgm:cxn modelId="{080FFB69-65D8-4074-8AD2-605C3C9D786E}" type="presParOf" srcId="{F26794D0-39E2-4B4E-8470-5FC4DD042DB6}" destId="{CCB086BC-E19F-4703-9B41-74A9AB952B06}" srcOrd="3" destOrd="0" presId="urn:microsoft.com/office/officeart/2005/8/layout/process5"/>
    <dgm:cxn modelId="{17A66626-2FAB-47B2-B6BD-4930B0DBE21A}" type="presParOf" srcId="{CCB086BC-E19F-4703-9B41-74A9AB952B06}" destId="{642E4F9C-6485-413C-8368-E2B12FEE7443}" srcOrd="0" destOrd="0" presId="urn:microsoft.com/office/officeart/2005/8/layout/process5"/>
    <dgm:cxn modelId="{2D0F1A0D-97E2-41FE-A7B5-804075E863E5}" type="presParOf" srcId="{F26794D0-39E2-4B4E-8470-5FC4DD042DB6}" destId="{7B2AC768-7AA1-479B-8524-63FF802B41F1}" srcOrd="4" destOrd="0" presId="urn:microsoft.com/office/officeart/2005/8/layout/process5"/>
    <dgm:cxn modelId="{70468A82-8DAA-4E4E-B722-ACB535EC6108}" type="presParOf" srcId="{F26794D0-39E2-4B4E-8470-5FC4DD042DB6}" destId="{1509A37D-F217-4273-9462-7BC2636E9204}" srcOrd="5" destOrd="0" presId="urn:microsoft.com/office/officeart/2005/8/layout/process5"/>
    <dgm:cxn modelId="{ADDADAE4-CBB7-45D2-B7F1-2F18CA0DE6F8}" type="presParOf" srcId="{1509A37D-F217-4273-9462-7BC2636E9204}" destId="{E6F18816-0BBC-49F4-9694-6F0C47C604CA}" srcOrd="0" destOrd="0" presId="urn:microsoft.com/office/officeart/2005/8/layout/process5"/>
    <dgm:cxn modelId="{FB374693-F42A-4740-A50A-8548E636F6FE}" type="presParOf" srcId="{F26794D0-39E2-4B4E-8470-5FC4DD042DB6}" destId="{C8F52C4A-E132-4558-B11A-991D6794D5F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151F7-015A-4181-BBA4-B5C4A2DD69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EC472D9-5C45-4940-8809-03EB1C1021B0}">
      <dgm:prSet/>
      <dgm:spPr/>
      <dgm:t>
        <a:bodyPr/>
        <a:lstStyle/>
        <a:p>
          <a:r>
            <a:rPr lang="lv-LV"/>
            <a:t>No kriesās: apustuļi Jānis, Pēteris, evanģēlists Marks un apustulis Pāvils.</a:t>
          </a:r>
          <a:endParaRPr lang="en-US"/>
        </a:p>
      </dgm:t>
    </dgm:pt>
    <dgm:pt modelId="{552A7BE6-6A7D-422C-9695-E4F7FE3A658A}" type="parTrans" cxnId="{6034D5EE-99F8-4441-B7A5-CB0DE33187B9}">
      <dgm:prSet/>
      <dgm:spPr/>
      <dgm:t>
        <a:bodyPr/>
        <a:lstStyle/>
        <a:p>
          <a:endParaRPr lang="en-US"/>
        </a:p>
      </dgm:t>
    </dgm:pt>
    <dgm:pt modelId="{15A199C5-413C-4A68-91DD-E5F538DA7A72}" type="sibTrans" cxnId="{6034D5EE-99F8-4441-B7A5-CB0DE33187B9}">
      <dgm:prSet/>
      <dgm:spPr/>
      <dgm:t>
        <a:bodyPr/>
        <a:lstStyle/>
        <a:p>
          <a:endParaRPr lang="en-US"/>
        </a:p>
      </dgm:t>
    </dgm:pt>
    <dgm:pt modelId="{EDA40DF2-D27A-4C3F-9F2F-5CDA214B5D31}">
      <dgm:prSet/>
      <dgm:spPr/>
      <dgm:t>
        <a:bodyPr/>
        <a:lstStyle/>
        <a:p>
          <a:r>
            <a:rPr lang="lv-LV"/>
            <a:t>Jānis- mierīgs, līdzsvarots-sangvīniķis</a:t>
          </a:r>
          <a:endParaRPr lang="en-US"/>
        </a:p>
      </dgm:t>
    </dgm:pt>
    <dgm:pt modelId="{575D03CE-C913-45D5-AB33-524A0E099B7D}" type="parTrans" cxnId="{BD14DC23-441F-41F9-9506-B609B7904941}">
      <dgm:prSet/>
      <dgm:spPr/>
      <dgm:t>
        <a:bodyPr/>
        <a:lstStyle/>
        <a:p>
          <a:endParaRPr lang="en-US"/>
        </a:p>
      </dgm:t>
    </dgm:pt>
    <dgm:pt modelId="{B5D857FD-AD06-46CA-A7B4-423EE85828BC}" type="sibTrans" cxnId="{BD14DC23-441F-41F9-9506-B609B7904941}">
      <dgm:prSet/>
      <dgm:spPr/>
      <dgm:t>
        <a:bodyPr/>
        <a:lstStyle/>
        <a:p>
          <a:endParaRPr lang="en-US"/>
        </a:p>
      </dgm:t>
    </dgm:pt>
    <dgm:pt modelId="{633CFDDD-721A-460E-A1B7-A170433A4796}">
      <dgm:prSet/>
      <dgm:spPr/>
      <dgm:t>
        <a:bodyPr/>
        <a:lstStyle/>
        <a:p>
          <a:r>
            <a:rPr lang="lv-LV"/>
            <a:t>Pēteris- vecais, nogurušais-flegmātiķis</a:t>
          </a:r>
          <a:endParaRPr lang="en-US"/>
        </a:p>
      </dgm:t>
    </dgm:pt>
    <dgm:pt modelId="{E9CCC4C9-E00C-4177-99AC-9178211D9DE5}" type="parTrans" cxnId="{FE8C71D4-8CE0-4B4A-9BA2-FD69950AF5BE}">
      <dgm:prSet/>
      <dgm:spPr/>
      <dgm:t>
        <a:bodyPr/>
        <a:lstStyle/>
        <a:p>
          <a:endParaRPr lang="en-US"/>
        </a:p>
      </dgm:t>
    </dgm:pt>
    <dgm:pt modelId="{954511F1-F43B-4B6F-9FAA-044B8ED04791}" type="sibTrans" cxnId="{FE8C71D4-8CE0-4B4A-9BA2-FD69950AF5BE}">
      <dgm:prSet/>
      <dgm:spPr/>
      <dgm:t>
        <a:bodyPr/>
        <a:lstStyle/>
        <a:p>
          <a:endParaRPr lang="en-US"/>
        </a:p>
      </dgm:t>
    </dgm:pt>
    <dgm:pt modelId="{9EF5646C-16F3-44E4-895C-FE9EC444A0C0}">
      <dgm:prSet/>
      <dgm:spPr/>
      <dgm:t>
        <a:bodyPr/>
        <a:lstStyle/>
        <a:p>
          <a:r>
            <a:rPr lang="lv-LV"/>
            <a:t>Marks- darbību alkstošais- holēriķis</a:t>
          </a:r>
          <a:endParaRPr lang="en-US"/>
        </a:p>
      </dgm:t>
    </dgm:pt>
    <dgm:pt modelId="{0259B0A3-75F1-49CE-ADA4-28D429B408E6}" type="parTrans" cxnId="{1E29B9F6-0372-44CA-8CD7-4261C58B5B8E}">
      <dgm:prSet/>
      <dgm:spPr/>
      <dgm:t>
        <a:bodyPr/>
        <a:lstStyle/>
        <a:p>
          <a:endParaRPr lang="en-US"/>
        </a:p>
      </dgm:t>
    </dgm:pt>
    <dgm:pt modelId="{BB7E3E56-5B70-4B92-A9AD-CD52DC838207}" type="sibTrans" cxnId="{1E29B9F6-0372-44CA-8CD7-4261C58B5B8E}">
      <dgm:prSet/>
      <dgm:spPr/>
      <dgm:t>
        <a:bodyPr/>
        <a:lstStyle/>
        <a:p>
          <a:endParaRPr lang="en-US"/>
        </a:p>
      </dgm:t>
    </dgm:pt>
    <dgm:pt modelId="{1612A24F-2395-41A9-99C1-DE2425A84112}">
      <dgm:prSet/>
      <dgm:spPr/>
      <dgm:t>
        <a:bodyPr/>
        <a:lstStyle/>
        <a:p>
          <a:r>
            <a:rPr lang="lv-LV"/>
            <a:t>Pāvils- nopietnais- melanholiķis</a:t>
          </a:r>
          <a:endParaRPr lang="en-US"/>
        </a:p>
      </dgm:t>
    </dgm:pt>
    <dgm:pt modelId="{8E1A12A9-3B1A-44BE-A2FD-310B0EB47923}" type="parTrans" cxnId="{9AF56124-929F-4A62-8AEB-86928F0A1D91}">
      <dgm:prSet/>
      <dgm:spPr/>
      <dgm:t>
        <a:bodyPr/>
        <a:lstStyle/>
        <a:p>
          <a:endParaRPr lang="en-US"/>
        </a:p>
      </dgm:t>
    </dgm:pt>
    <dgm:pt modelId="{6F6ED77C-3236-4760-A56A-22F97526CE48}" type="sibTrans" cxnId="{9AF56124-929F-4A62-8AEB-86928F0A1D91}">
      <dgm:prSet/>
      <dgm:spPr/>
      <dgm:t>
        <a:bodyPr/>
        <a:lstStyle/>
        <a:p>
          <a:endParaRPr lang="en-US"/>
        </a:p>
      </dgm:t>
    </dgm:pt>
    <dgm:pt modelId="{731EC443-EC5B-42EB-A894-B1190B688E76}">
      <dgm:prSet/>
      <dgm:spPr/>
      <dgm:t>
        <a:bodyPr/>
        <a:lstStyle/>
        <a:p>
          <a:r>
            <a:rPr lang="lv-LV"/>
            <a:t>Dīrera laika melanholiskais temperaments piemita ģeniāliem cilvēkiem.</a:t>
          </a:r>
          <a:endParaRPr lang="en-US"/>
        </a:p>
      </dgm:t>
    </dgm:pt>
    <dgm:pt modelId="{079E8B62-85DF-4F1C-9F61-B98BDA305D76}" type="parTrans" cxnId="{9C5A4BA1-E0A5-4C12-8B44-464C13ADE4A6}">
      <dgm:prSet/>
      <dgm:spPr/>
      <dgm:t>
        <a:bodyPr/>
        <a:lstStyle/>
        <a:p>
          <a:endParaRPr lang="en-US"/>
        </a:p>
      </dgm:t>
    </dgm:pt>
    <dgm:pt modelId="{46081CC1-B344-4166-B2F8-1A9CB4246851}" type="sibTrans" cxnId="{9C5A4BA1-E0A5-4C12-8B44-464C13ADE4A6}">
      <dgm:prSet/>
      <dgm:spPr/>
      <dgm:t>
        <a:bodyPr/>
        <a:lstStyle/>
        <a:p>
          <a:endParaRPr lang="en-US"/>
        </a:p>
      </dgm:t>
    </dgm:pt>
    <dgm:pt modelId="{0675AC69-5504-4A95-A090-1D7FC2C8DD0D}" type="pres">
      <dgm:prSet presAssocID="{5B1151F7-015A-4181-BBA4-B5C4A2DD69DE}" presName="diagram" presStyleCnt="0">
        <dgm:presLayoutVars>
          <dgm:dir/>
          <dgm:resizeHandles val="exact"/>
        </dgm:presLayoutVars>
      </dgm:prSet>
      <dgm:spPr/>
    </dgm:pt>
    <dgm:pt modelId="{1FA21AB7-1F30-469B-9996-F9D96EDAA33A}" type="pres">
      <dgm:prSet presAssocID="{EEC472D9-5C45-4940-8809-03EB1C1021B0}" presName="node" presStyleLbl="node1" presStyleIdx="0" presStyleCnt="6">
        <dgm:presLayoutVars>
          <dgm:bulletEnabled val="1"/>
        </dgm:presLayoutVars>
      </dgm:prSet>
      <dgm:spPr/>
    </dgm:pt>
    <dgm:pt modelId="{52340367-5396-4615-89C4-D4EC5D4E4531}" type="pres">
      <dgm:prSet presAssocID="{15A199C5-413C-4A68-91DD-E5F538DA7A72}" presName="sibTrans" presStyleCnt="0"/>
      <dgm:spPr/>
    </dgm:pt>
    <dgm:pt modelId="{7C617799-4F9A-438C-8BBB-1CFB0F4E4E1A}" type="pres">
      <dgm:prSet presAssocID="{EDA40DF2-D27A-4C3F-9F2F-5CDA214B5D31}" presName="node" presStyleLbl="node1" presStyleIdx="1" presStyleCnt="6">
        <dgm:presLayoutVars>
          <dgm:bulletEnabled val="1"/>
        </dgm:presLayoutVars>
      </dgm:prSet>
      <dgm:spPr/>
    </dgm:pt>
    <dgm:pt modelId="{E8CD51A4-0887-4FFC-AFFA-6D09DEE7EE7E}" type="pres">
      <dgm:prSet presAssocID="{B5D857FD-AD06-46CA-A7B4-423EE85828BC}" presName="sibTrans" presStyleCnt="0"/>
      <dgm:spPr/>
    </dgm:pt>
    <dgm:pt modelId="{6AF9135A-C514-48B7-A182-28A4D6121A5D}" type="pres">
      <dgm:prSet presAssocID="{633CFDDD-721A-460E-A1B7-A170433A4796}" presName="node" presStyleLbl="node1" presStyleIdx="2" presStyleCnt="6">
        <dgm:presLayoutVars>
          <dgm:bulletEnabled val="1"/>
        </dgm:presLayoutVars>
      </dgm:prSet>
      <dgm:spPr/>
    </dgm:pt>
    <dgm:pt modelId="{520371E9-AFE6-4209-9256-501A1597C18C}" type="pres">
      <dgm:prSet presAssocID="{954511F1-F43B-4B6F-9FAA-044B8ED04791}" presName="sibTrans" presStyleCnt="0"/>
      <dgm:spPr/>
    </dgm:pt>
    <dgm:pt modelId="{6CA02C1F-893A-44DB-A40C-A55DB497FA31}" type="pres">
      <dgm:prSet presAssocID="{9EF5646C-16F3-44E4-895C-FE9EC444A0C0}" presName="node" presStyleLbl="node1" presStyleIdx="3" presStyleCnt="6">
        <dgm:presLayoutVars>
          <dgm:bulletEnabled val="1"/>
        </dgm:presLayoutVars>
      </dgm:prSet>
      <dgm:spPr/>
    </dgm:pt>
    <dgm:pt modelId="{06AE8083-EF2A-4720-865D-B6CC96BFE959}" type="pres">
      <dgm:prSet presAssocID="{BB7E3E56-5B70-4B92-A9AD-CD52DC838207}" presName="sibTrans" presStyleCnt="0"/>
      <dgm:spPr/>
    </dgm:pt>
    <dgm:pt modelId="{A4F7E5AE-C988-4AF3-870F-2765E076FBB0}" type="pres">
      <dgm:prSet presAssocID="{1612A24F-2395-41A9-99C1-DE2425A84112}" presName="node" presStyleLbl="node1" presStyleIdx="4" presStyleCnt="6">
        <dgm:presLayoutVars>
          <dgm:bulletEnabled val="1"/>
        </dgm:presLayoutVars>
      </dgm:prSet>
      <dgm:spPr/>
    </dgm:pt>
    <dgm:pt modelId="{A5F4228A-E46F-4137-81C6-78EFB5A970E6}" type="pres">
      <dgm:prSet presAssocID="{6F6ED77C-3236-4760-A56A-22F97526CE48}" presName="sibTrans" presStyleCnt="0"/>
      <dgm:spPr/>
    </dgm:pt>
    <dgm:pt modelId="{5AB3303B-FE3A-40BD-B6E1-1DC4D903A884}" type="pres">
      <dgm:prSet presAssocID="{731EC443-EC5B-42EB-A894-B1190B688E76}" presName="node" presStyleLbl="node1" presStyleIdx="5" presStyleCnt="6">
        <dgm:presLayoutVars>
          <dgm:bulletEnabled val="1"/>
        </dgm:presLayoutVars>
      </dgm:prSet>
      <dgm:spPr/>
    </dgm:pt>
  </dgm:ptLst>
  <dgm:cxnLst>
    <dgm:cxn modelId="{BD14DC23-441F-41F9-9506-B609B7904941}" srcId="{5B1151F7-015A-4181-BBA4-B5C4A2DD69DE}" destId="{EDA40DF2-D27A-4C3F-9F2F-5CDA214B5D31}" srcOrd="1" destOrd="0" parTransId="{575D03CE-C913-45D5-AB33-524A0E099B7D}" sibTransId="{B5D857FD-AD06-46CA-A7B4-423EE85828BC}"/>
    <dgm:cxn modelId="{9AF56124-929F-4A62-8AEB-86928F0A1D91}" srcId="{5B1151F7-015A-4181-BBA4-B5C4A2DD69DE}" destId="{1612A24F-2395-41A9-99C1-DE2425A84112}" srcOrd="4" destOrd="0" parTransId="{8E1A12A9-3B1A-44BE-A2FD-310B0EB47923}" sibTransId="{6F6ED77C-3236-4760-A56A-22F97526CE48}"/>
    <dgm:cxn modelId="{6CA2233E-13DF-44AE-BEE5-E84555289AF8}" type="presOf" srcId="{731EC443-EC5B-42EB-A894-B1190B688E76}" destId="{5AB3303B-FE3A-40BD-B6E1-1DC4D903A884}" srcOrd="0" destOrd="0" presId="urn:microsoft.com/office/officeart/2005/8/layout/default"/>
    <dgm:cxn modelId="{B344A850-17E8-4B27-8057-50C048349A41}" type="presOf" srcId="{633CFDDD-721A-460E-A1B7-A170433A4796}" destId="{6AF9135A-C514-48B7-A182-28A4D6121A5D}" srcOrd="0" destOrd="0" presId="urn:microsoft.com/office/officeart/2005/8/layout/default"/>
    <dgm:cxn modelId="{01497588-6900-488F-B8A4-806EC4EB4AEA}" type="presOf" srcId="{9EF5646C-16F3-44E4-895C-FE9EC444A0C0}" destId="{6CA02C1F-893A-44DB-A40C-A55DB497FA31}" srcOrd="0" destOrd="0" presId="urn:microsoft.com/office/officeart/2005/8/layout/default"/>
    <dgm:cxn modelId="{A6F89B9D-0830-4E73-8FDD-71EE62A3DDFA}" type="presOf" srcId="{EEC472D9-5C45-4940-8809-03EB1C1021B0}" destId="{1FA21AB7-1F30-469B-9996-F9D96EDAA33A}" srcOrd="0" destOrd="0" presId="urn:microsoft.com/office/officeart/2005/8/layout/default"/>
    <dgm:cxn modelId="{9C5A4BA1-E0A5-4C12-8B44-464C13ADE4A6}" srcId="{5B1151F7-015A-4181-BBA4-B5C4A2DD69DE}" destId="{731EC443-EC5B-42EB-A894-B1190B688E76}" srcOrd="5" destOrd="0" parTransId="{079E8B62-85DF-4F1C-9F61-B98BDA305D76}" sibTransId="{46081CC1-B344-4166-B2F8-1A9CB4246851}"/>
    <dgm:cxn modelId="{23254BBB-F6C1-47E6-8D16-B30A77BA279C}" type="presOf" srcId="{5B1151F7-015A-4181-BBA4-B5C4A2DD69DE}" destId="{0675AC69-5504-4A95-A090-1D7FC2C8DD0D}" srcOrd="0" destOrd="0" presId="urn:microsoft.com/office/officeart/2005/8/layout/default"/>
    <dgm:cxn modelId="{DE042EC0-7A0A-4C9E-905A-F256A00B26DA}" type="presOf" srcId="{EDA40DF2-D27A-4C3F-9F2F-5CDA214B5D31}" destId="{7C617799-4F9A-438C-8BBB-1CFB0F4E4E1A}" srcOrd="0" destOrd="0" presId="urn:microsoft.com/office/officeart/2005/8/layout/default"/>
    <dgm:cxn modelId="{E2234AC5-1E6A-4567-8296-C0BA369A47E0}" type="presOf" srcId="{1612A24F-2395-41A9-99C1-DE2425A84112}" destId="{A4F7E5AE-C988-4AF3-870F-2765E076FBB0}" srcOrd="0" destOrd="0" presId="urn:microsoft.com/office/officeart/2005/8/layout/default"/>
    <dgm:cxn modelId="{FE8C71D4-8CE0-4B4A-9BA2-FD69950AF5BE}" srcId="{5B1151F7-015A-4181-BBA4-B5C4A2DD69DE}" destId="{633CFDDD-721A-460E-A1B7-A170433A4796}" srcOrd="2" destOrd="0" parTransId="{E9CCC4C9-E00C-4177-99AC-9178211D9DE5}" sibTransId="{954511F1-F43B-4B6F-9FAA-044B8ED04791}"/>
    <dgm:cxn modelId="{6034D5EE-99F8-4441-B7A5-CB0DE33187B9}" srcId="{5B1151F7-015A-4181-BBA4-B5C4A2DD69DE}" destId="{EEC472D9-5C45-4940-8809-03EB1C1021B0}" srcOrd="0" destOrd="0" parTransId="{552A7BE6-6A7D-422C-9695-E4F7FE3A658A}" sibTransId="{15A199C5-413C-4A68-91DD-E5F538DA7A72}"/>
    <dgm:cxn modelId="{1E29B9F6-0372-44CA-8CD7-4261C58B5B8E}" srcId="{5B1151F7-015A-4181-BBA4-B5C4A2DD69DE}" destId="{9EF5646C-16F3-44E4-895C-FE9EC444A0C0}" srcOrd="3" destOrd="0" parTransId="{0259B0A3-75F1-49CE-ADA4-28D429B408E6}" sibTransId="{BB7E3E56-5B70-4B92-A9AD-CD52DC838207}"/>
    <dgm:cxn modelId="{793F6205-967A-4B68-9B90-40B2B115465A}" type="presParOf" srcId="{0675AC69-5504-4A95-A090-1D7FC2C8DD0D}" destId="{1FA21AB7-1F30-469B-9996-F9D96EDAA33A}" srcOrd="0" destOrd="0" presId="urn:microsoft.com/office/officeart/2005/8/layout/default"/>
    <dgm:cxn modelId="{A529203C-1D22-4CCA-A99C-03AC965F2B8F}" type="presParOf" srcId="{0675AC69-5504-4A95-A090-1D7FC2C8DD0D}" destId="{52340367-5396-4615-89C4-D4EC5D4E4531}" srcOrd="1" destOrd="0" presId="urn:microsoft.com/office/officeart/2005/8/layout/default"/>
    <dgm:cxn modelId="{3848D188-7AB8-440B-AB43-89D2788A5852}" type="presParOf" srcId="{0675AC69-5504-4A95-A090-1D7FC2C8DD0D}" destId="{7C617799-4F9A-438C-8BBB-1CFB0F4E4E1A}" srcOrd="2" destOrd="0" presId="urn:microsoft.com/office/officeart/2005/8/layout/default"/>
    <dgm:cxn modelId="{40586888-5FDD-4023-88C4-BBA6CC1ED4CC}" type="presParOf" srcId="{0675AC69-5504-4A95-A090-1D7FC2C8DD0D}" destId="{E8CD51A4-0887-4FFC-AFFA-6D09DEE7EE7E}" srcOrd="3" destOrd="0" presId="urn:microsoft.com/office/officeart/2005/8/layout/default"/>
    <dgm:cxn modelId="{8E91268B-FC47-48DF-838A-E08F0DB54642}" type="presParOf" srcId="{0675AC69-5504-4A95-A090-1D7FC2C8DD0D}" destId="{6AF9135A-C514-48B7-A182-28A4D6121A5D}" srcOrd="4" destOrd="0" presId="urn:microsoft.com/office/officeart/2005/8/layout/default"/>
    <dgm:cxn modelId="{AFB65189-C0C0-43E4-AC6C-7B874990D941}" type="presParOf" srcId="{0675AC69-5504-4A95-A090-1D7FC2C8DD0D}" destId="{520371E9-AFE6-4209-9256-501A1597C18C}" srcOrd="5" destOrd="0" presId="urn:microsoft.com/office/officeart/2005/8/layout/default"/>
    <dgm:cxn modelId="{6FEC1648-96F3-48F9-922D-DCCE5CFB683D}" type="presParOf" srcId="{0675AC69-5504-4A95-A090-1D7FC2C8DD0D}" destId="{6CA02C1F-893A-44DB-A40C-A55DB497FA31}" srcOrd="6" destOrd="0" presId="urn:microsoft.com/office/officeart/2005/8/layout/default"/>
    <dgm:cxn modelId="{449BBEDD-1149-41BD-BF28-5B49F7E4CA09}" type="presParOf" srcId="{0675AC69-5504-4A95-A090-1D7FC2C8DD0D}" destId="{06AE8083-EF2A-4720-865D-B6CC96BFE959}" srcOrd="7" destOrd="0" presId="urn:microsoft.com/office/officeart/2005/8/layout/default"/>
    <dgm:cxn modelId="{6DB4C269-1C01-4A10-BA6B-32282E8021CB}" type="presParOf" srcId="{0675AC69-5504-4A95-A090-1D7FC2C8DD0D}" destId="{A4F7E5AE-C988-4AF3-870F-2765E076FBB0}" srcOrd="8" destOrd="0" presId="urn:microsoft.com/office/officeart/2005/8/layout/default"/>
    <dgm:cxn modelId="{F2BE0859-DBDA-40EB-9C23-E7BE9547F5FD}" type="presParOf" srcId="{0675AC69-5504-4A95-A090-1D7FC2C8DD0D}" destId="{A5F4228A-E46F-4137-81C6-78EFB5A970E6}" srcOrd="9" destOrd="0" presId="urn:microsoft.com/office/officeart/2005/8/layout/default"/>
    <dgm:cxn modelId="{AA67642B-20C5-4DC7-9147-8F94D3D9D020}" type="presParOf" srcId="{0675AC69-5504-4A95-A090-1D7FC2C8DD0D}" destId="{5AB3303B-FE3A-40BD-B6E1-1DC4D903A8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3F201-099A-45B1-80E9-C5E9C93352ED}">
      <dsp:nvSpPr>
        <dsp:cNvPr id="0" name=""/>
        <dsp:cNvSpPr/>
      </dsp:nvSpPr>
      <dsp:spPr>
        <a:xfrm>
          <a:off x="0" y="635"/>
          <a:ext cx="62462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CC50AB-CF06-4594-82C5-BE8AA2F1860D}">
      <dsp:nvSpPr>
        <dsp:cNvPr id="0" name=""/>
        <dsp:cNvSpPr/>
      </dsp:nvSpPr>
      <dsp:spPr>
        <a:xfrm>
          <a:off x="0" y="635"/>
          <a:ext cx="6246248" cy="104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kern="1200"/>
            <a:t>Mērens temps</a:t>
          </a:r>
          <a:endParaRPr lang="en-US" sz="3800" kern="1200"/>
        </a:p>
      </dsp:txBody>
      <dsp:txXfrm>
        <a:off x="0" y="635"/>
        <a:ext cx="6246248" cy="1041339"/>
      </dsp:txXfrm>
    </dsp:sp>
    <dsp:sp modelId="{48480219-2589-4A34-9678-38A6E8FF6EA7}">
      <dsp:nvSpPr>
        <dsp:cNvPr id="0" name=""/>
        <dsp:cNvSpPr/>
      </dsp:nvSpPr>
      <dsp:spPr>
        <a:xfrm>
          <a:off x="0" y="1041974"/>
          <a:ext cx="6246248" cy="0"/>
        </a:xfrm>
        <a:prstGeom prst="line">
          <a:avLst/>
        </a:prstGeom>
        <a:gradFill rotWithShape="0">
          <a:gsLst>
            <a:gs pos="0">
              <a:schemeClr val="accent2">
                <a:hueOff val="-361550"/>
                <a:satOff val="-2481"/>
                <a:lumOff val="1275"/>
                <a:alphaOff val="0"/>
                <a:satMod val="100000"/>
                <a:lumMod val="100000"/>
              </a:schemeClr>
            </a:gs>
            <a:gs pos="50000">
              <a:schemeClr val="accent2">
                <a:hueOff val="-361550"/>
                <a:satOff val="-2481"/>
                <a:lumOff val="127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361550"/>
                <a:satOff val="-2481"/>
                <a:lumOff val="127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0FBEA-5BC0-42D6-B76C-A897BB4BDA39}">
      <dsp:nvSpPr>
        <dsp:cNvPr id="0" name=""/>
        <dsp:cNvSpPr/>
      </dsp:nvSpPr>
      <dsp:spPr>
        <a:xfrm>
          <a:off x="0" y="1041974"/>
          <a:ext cx="6246248" cy="104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kern="1200"/>
            <a:t>Mažora skaņkārta</a:t>
          </a:r>
          <a:endParaRPr lang="en-US" sz="3800" kern="1200"/>
        </a:p>
      </dsp:txBody>
      <dsp:txXfrm>
        <a:off x="0" y="1041974"/>
        <a:ext cx="6246248" cy="1041339"/>
      </dsp:txXfrm>
    </dsp:sp>
    <dsp:sp modelId="{D91E0FD7-654F-4947-9279-627E4B618B8B}">
      <dsp:nvSpPr>
        <dsp:cNvPr id="0" name=""/>
        <dsp:cNvSpPr/>
      </dsp:nvSpPr>
      <dsp:spPr>
        <a:xfrm>
          <a:off x="0" y="2083313"/>
          <a:ext cx="6246248" cy="0"/>
        </a:xfrm>
        <a:prstGeom prst="line">
          <a:avLst/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satMod val="100000"/>
                <a:lumMod val="100000"/>
              </a:schemeClr>
            </a:gs>
            <a:gs pos="50000">
              <a:schemeClr val="accent2">
                <a:hueOff val="-723100"/>
                <a:satOff val="-4962"/>
                <a:lumOff val="2549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6CF9-FFFF-422D-B261-6B264AAFDE25}">
      <dsp:nvSpPr>
        <dsp:cNvPr id="0" name=""/>
        <dsp:cNvSpPr/>
      </dsp:nvSpPr>
      <dsp:spPr>
        <a:xfrm>
          <a:off x="0" y="2083313"/>
          <a:ext cx="6246248" cy="104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kern="1200"/>
            <a:t>Cildena, līdzena melodija</a:t>
          </a:r>
          <a:endParaRPr lang="en-US" sz="3800" kern="1200"/>
        </a:p>
      </dsp:txBody>
      <dsp:txXfrm>
        <a:off x="0" y="2083313"/>
        <a:ext cx="6246248" cy="1041339"/>
      </dsp:txXfrm>
    </dsp:sp>
    <dsp:sp modelId="{99A1178E-FF26-46D5-9621-704D066AA12F}">
      <dsp:nvSpPr>
        <dsp:cNvPr id="0" name=""/>
        <dsp:cNvSpPr/>
      </dsp:nvSpPr>
      <dsp:spPr>
        <a:xfrm>
          <a:off x="0" y="3124653"/>
          <a:ext cx="6246248" cy="0"/>
        </a:xfrm>
        <a:prstGeom prst="line">
          <a:avLst/>
        </a:prstGeom>
        <a:gradFill rotWithShape="0">
          <a:gsLst>
            <a:gs pos="0">
              <a:schemeClr val="accent2">
                <a:hueOff val="-1084650"/>
                <a:satOff val="-7443"/>
                <a:lumOff val="3824"/>
                <a:alphaOff val="0"/>
                <a:satMod val="100000"/>
                <a:lumMod val="100000"/>
              </a:schemeClr>
            </a:gs>
            <a:gs pos="50000">
              <a:schemeClr val="accent2">
                <a:hueOff val="-1084650"/>
                <a:satOff val="-7443"/>
                <a:lumOff val="382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084650"/>
                <a:satOff val="-7443"/>
                <a:lumOff val="382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F1631-1352-4680-841F-F773FF0D9C20}">
      <dsp:nvSpPr>
        <dsp:cNvPr id="0" name=""/>
        <dsp:cNvSpPr/>
      </dsp:nvSpPr>
      <dsp:spPr>
        <a:xfrm>
          <a:off x="0" y="3124653"/>
          <a:ext cx="6246248" cy="104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kern="1200"/>
            <a:t>Sabalansēts ritms</a:t>
          </a:r>
          <a:endParaRPr lang="en-US" sz="3800" kern="1200"/>
        </a:p>
      </dsp:txBody>
      <dsp:txXfrm>
        <a:off x="0" y="3124653"/>
        <a:ext cx="6246248" cy="1041339"/>
      </dsp:txXfrm>
    </dsp:sp>
    <dsp:sp modelId="{6D3422B3-EF85-490F-9874-7FAC45E95B8E}">
      <dsp:nvSpPr>
        <dsp:cNvPr id="0" name=""/>
        <dsp:cNvSpPr/>
      </dsp:nvSpPr>
      <dsp:spPr>
        <a:xfrm>
          <a:off x="0" y="4165992"/>
          <a:ext cx="6246248" cy="0"/>
        </a:xfrm>
        <a:prstGeom prst="line">
          <a:avLst/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satMod val="100000"/>
                <a:lumMod val="100000"/>
              </a:schemeClr>
            </a:gs>
            <a:gs pos="50000">
              <a:schemeClr val="accent2">
                <a:hueOff val="-1446200"/>
                <a:satOff val="-9924"/>
                <a:lumOff val="509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BBDDE-F3A4-4F2E-BFC5-5CEBDE3FC8BA}">
      <dsp:nvSpPr>
        <dsp:cNvPr id="0" name=""/>
        <dsp:cNvSpPr/>
      </dsp:nvSpPr>
      <dsp:spPr>
        <a:xfrm>
          <a:off x="0" y="4165992"/>
          <a:ext cx="6246248" cy="1041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800" kern="1200"/>
            <a:t>Kvadrātiska uzbūve</a:t>
          </a:r>
          <a:endParaRPr lang="en-US" sz="3800" kern="1200"/>
        </a:p>
      </dsp:txBody>
      <dsp:txXfrm>
        <a:off x="0" y="4165992"/>
        <a:ext cx="6246248" cy="104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19136-8EAC-41AD-9C24-84A482C6D42E}">
      <dsp:nvSpPr>
        <dsp:cNvPr id="0" name=""/>
        <dsp:cNvSpPr/>
      </dsp:nvSpPr>
      <dsp:spPr>
        <a:xfrm>
          <a:off x="447913" y="1658"/>
          <a:ext cx="2863304" cy="17179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Minora skaņkārta</a:t>
          </a:r>
          <a:endParaRPr lang="en-US" sz="2600" kern="1200"/>
        </a:p>
      </dsp:txBody>
      <dsp:txXfrm>
        <a:off x="447913" y="1658"/>
        <a:ext cx="2863304" cy="1717982"/>
      </dsp:txXfrm>
    </dsp:sp>
    <dsp:sp modelId="{7A52A535-E995-49BE-8015-CFFA68BE8840}">
      <dsp:nvSpPr>
        <dsp:cNvPr id="0" name=""/>
        <dsp:cNvSpPr/>
      </dsp:nvSpPr>
      <dsp:spPr>
        <a:xfrm>
          <a:off x="3597547" y="1658"/>
          <a:ext cx="2863304" cy="17179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Lēns temps</a:t>
          </a:r>
          <a:endParaRPr lang="en-US" sz="2600" kern="1200"/>
        </a:p>
      </dsp:txBody>
      <dsp:txXfrm>
        <a:off x="3597547" y="1658"/>
        <a:ext cx="2863304" cy="1717982"/>
      </dsp:txXfrm>
    </dsp:sp>
    <dsp:sp modelId="{3CE5D0BD-723C-4E6C-A45D-A752D870D47D}">
      <dsp:nvSpPr>
        <dsp:cNvPr id="0" name=""/>
        <dsp:cNvSpPr/>
      </dsp:nvSpPr>
      <dsp:spPr>
        <a:xfrm>
          <a:off x="6747182" y="1658"/>
          <a:ext cx="2863304" cy="17179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Lejupejošas līnijas</a:t>
          </a:r>
          <a:endParaRPr lang="en-US" sz="2600" kern="1200"/>
        </a:p>
      </dsp:txBody>
      <dsp:txXfrm>
        <a:off x="6747182" y="1658"/>
        <a:ext cx="2863304" cy="1717982"/>
      </dsp:txXfrm>
    </dsp:sp>
    <dsp:sp modelId="{7B62F546-F370-4243-B0D7-3C54047533FB}">
      <dsp:nvSpPr>
        <dsp:cNvPr id="0" name=""/>
        <dsp:cNvSpPr/>
      </dsp:nvSpPr>
      <dsp:spPr>
        <a:xfrm>
          <a:off x="447913" y="2005971"/>
          <a:ext cx="2863304" cy="17179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Nopūtu intonācijas melodijā</a:t>
          </a:r>
          <a:endParaRPr lang="en-US" sz="2600" kern="1200"/>
        </a:p>
      </dsp:txBody>
      <dsp:txXfrm>
        <a:off x="447913" y="2005971"/>
        <a:ext cx="2863304" cy="1717982"/>
      </dsp:txXfrm>
    </dsp:sp>
    <dsp:sp modelId="{345477A5-209C-4148-956F-024A83B79D36}">
      <dsp:nvSpPr>
        <dsp:cNvPr id="0" name=""/>
        <dsp:cNvSpPr/>
      </dsp:nvSpPr>
      <dsp:spPr>
        <a:xfrm>
          <a:off x="3597547" y="2005971"/>
          <a:ext cx="2863304" cy="17179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Vienmuļi apātisks ritms</a:t>
          </a:r>
          <a:endParaRPr lang="en-US" sz="2600" kern="1200"/>
        </a:p>
      </dsp:txBody>
      <dsp:txXfrm>
        <a:off x="3597547" y="2005971"/>
        <a:ext cx="2863304" cy="1717982"/>
      </dsp:txXfrm>
    </dsp:sp>
    <dsp:sp modelId="{06480CB8-E6F4-4B60-98B1-4551CD3C854D}">
      <dsp:nvSpPr>
        <dsp:cNvPr id="0" name=""/>
        <dsp:cNvSpPr/>
      </dsp:nvSpPr>
      <dsp:spPr>
        <a:xfrm>
          <a:off x="6747182" y="2005971"/>
          <a:ext cx="2863304" cy="17179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Dažreiz ritms ar daudzām pauzēm kā pārdomām</a:t>
          </a:r>
          <a:endParaRPr lang="en-US" sz="2600" kern="1200"/>
        </a:p>
      </dsp:txBody>
      <dsp:txXfrm>
        <a:off x="6747182" y="2005971"/>
        <a:ext cx="2863304" cy="1717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3C61-D5FF-4DD6-9FDA-31BD313963ED}">
      <dsp:nvSpPr>
        <dsp:cNvPr id="0" name=""/>
        <dsp:cNvSpPr/>
      </dsp:nvSpPr>
      <dsp:spPr>
        <a:xfrm>
          <a:off x="406116" y="996"/>
          <a:ext cx="2279039" cy="136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Jūtīgsm trausls, viegli ievainojams, sevī vērsts</a:t>
          </a:r>
          <a:endParaRPr lang="en-US" sz="1600" kern="1200"/>
        </a:p>
      </dsp:txBody>
      <dsp:txXfrm>
        <a:off x="446166" y="41046"/>
        <a:ext cx="2198939" cy="1287323"/>
      </dsp:txXfrm>
    </dsp:sp>
    <dsp:sp modelId="{0ED70449-74BE-408A-B0D5-1B9AAF94F350}">
      <dsp:nvSpPr>
        <dsp:cNvPr id="0" name=""/>
        <dsp:cNvSpPr/>
      </dsp:nvSpPr>
      <dsp:spPr>
        <a:xfrm>
          <a:off x="2885711" y="402107"/>
          <a:ext cx="483156" cy="56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85711" y="515147"/>
        <a:ext cx="338209" cy="339121"/>
      </dsp:txXfrm>
    </dsp:sp>
    <dsp:sp modelId="{9BFC7B49-3480-402A-A1AF-B5E5311A1DF0}">
      <dsp:nvSpPr>
        <dsp:cNvPr id="0" name=""/>
        <dsp:cNvSpPr/>
      </dsp:nvSpPr>
      <dsp:spPr>
        <a:xfrm>
          <a:off x="3596771" y="996"/>
          <a:ext cx="2279039" cy="136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Bieži baiļu, šaubu , neuzticības izjūtas nomākts.</a:t>
          </a:r>
          <a:endParaRPr lang="en-US" sz="1600" kern="1200"/>
        </a:p>
      </dsp:txBody>
      <dsp:txXfrm>
        <a:off x="3636821" y="41046"/>
        <a:ext cx="2198939" cy="1287323"/>
      </dsp:txXfrm>
    </dsp:sp>
    <dsp:sp modelId="{CCB086BC-E19F-4703-9B41-74A9AB952B06}">
      <dsp:nvSpPr>
        <dsp:cNvPr id="0" name=""/>
        <dsp:cNvSpPr/>
      </dsp:nvSpPr>
      <dsp:spPr>
        <a:xfrm rot="5400000">
          <a:off x="4494713" y="1527952"/>
          <a:ext cx="483156" cy="56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566731" y="1568975"/>
        <a:ext cx="339121" cy="338209"/>
      </dsp:txXfrm>
    </dsp:sp>
    <dsp:sp modelId="{7B2AC768-7AA1-479B-8524-63FF802B41F1}">
      <dsp:nvSpPr>
        <dsp:cNvPr id="0" name=""/>
        <dsp:cNvSpPr/>
      </dsp:nvSpPr>
      <dsp:spPr>
        <a:xfrm>
          <a:off x="3596771" y="2280035"/>
          <a:ext cx="2279039" cy="136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Viņa klavierspēle poētiska,smalka, maiga, jo Šopēns neieredzēja rupjus efektus.</a:t>
          </a:r>
          <a:endParaRPr lang="en-US" sz="1600" kern="1200"/>
        </a:p>
      </dsp:txBody>
      <dsp:txXfrm>
        <a:off x="3636821" y="2320085"/>
        <a:ext cx="2198939" cy="1287323"/>
      </dsp:txXfrm>
    </dsp:sp>
    <dsp:sp modelId="{1509A37D-F217-4273-9462-7BC2636E9204}">
      <dsp:nvSpPr>
        <dsp:cNvPr id="0" name=""/>
        <dsp:cNvSpPr/>
      </dsp:nvSpPr>
      <dsp:spPr>
        <a:xfrm rot="10800000">
          <a:off x="2913060" y="2681146"/>
          <a:ext cx="483156" cy="565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058007" y="2794186"/>
        <a:ext cx="338209" cy="339121"/>
      </dsp:txXfrm>
    </dsp:sp>
    <dsp:sp modelId="{C8F52C4A-E132-4558-B11A-991D6794D5F8}">
      <dsp:nvSpPr>
        <dsp:cNvPr id="0" name=""/>
        <dsp:cNvSpPr/>
      </dsp:nvSpPr>
      <dsp:spPr>
        <a:xfrm>
          <a:off x="406116" y="2280035"/>
          <a:ext cx="2279039" cy="1367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/>
            <a:t>Daudzos skaņdarbos paustas ilgas pēc Dzimtenes.</a:t>
          </a:r>
          <a:endParaRPr lang="en-US" sz="1600" kern="1200"/>
        </a:p>
      </dsp:txBody>
      <dsp:txXfrm>
        <a:off x="446166" y="2320085"/>
        <a:ext cx="2198939" cy="1287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21AB7-1F30-469B-9996-F9D96EDAA33A}">
      <dsp:nvSpPr>
        <dsp:cNvPr id="0" name=""/>
        <dsp:cNvSpPr/>
      </dsp:nvSpPr>
      <dsp:spPr>
        <a:xfrm>
          <a:off x="643658" y="328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No kriesās: apustuļi Jānis, Pēteris, evanģēlists Marks un apustulis Pāvils.</a:t>
          </a:r>
          <a:endParaRPr lang="en-US" sz="1300" kern="1200"/>
        </a:p>
      </dsp:txBody>
      <dsp:txXfrm>
        <a:off x="643658" y="328"/>
        <a:ext cx="1747731" cy="1048638"/>
      </dsp:txXfrm>
    </dsp:sp>
    <dsp:sp modelId="{7C617799-4F9A-438C-8BBB-1CFB0F4E4E1A}">
      <dsp:nvSpPr>
        <dsp:cNvPr id="0" name=""/>
        <dsp:cNvSpPr/>
      </dsp:nvSpPr>
      <dsp:spPr>
        <a:xfrm>
          <a:off x="2566163" y="328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Jānis- mierīgs, līdzsvarots-sangvīniķis</a:t>
          </a:r>
          <a:endParaRPr lang="en-US" sz="1300" kern="1200"/>
        </a:p>
      </dsp:txBody>
      <dsp:txXfrm>
        <a:off x="2566163" y="328"/>
        <a:ext cx="1747731" cy="1048638"/>
      </dsp:txXfrm>
    </dsp:sp>
    <dsp:sp modelId="{6AF9135A-C514-48B7-A182-28A4D6121A5D}">
      <dsp:nvSpPr>
        <dsp:cNvPr id="0" name=""/>
        <dsp:cNvSpPr/>
      </dsp:nvSpPr>
      <dsp:spPr>
        <a:xfrm>
          <a:off x="643658" y="1223740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Pēteris- vecais, nogurušais-flegmātiķis</a:t>
          </a:r>
          <a:endParaRPr lang="en-US" sz="1300" kern="1200"/>
        </a:p>
      </dsp:txBody>
      <dsp:txXfrm>
        <a:off x="643658" y="1223740"/>
        <a:ext cx="1747731" cy="1048638"/>
      </dsp:txXfrm>
    </dsp:sp>
    <dsp:sp modelId="{6CA02C1F-893A-44DB-A40C-A55DB497FA31}">
      <dsp:nvSpPr>
        <dsp:cNvPr id="0" name=""/>
        <dsp:cNvSpPr/>
      </dsp:nvSpPr>
      <dsp:spPr>
        <a:xfrm>
          <a:off x="2566163" y="1223740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Marks- darbību alkstošais- holēriķis</a:t>
          </a:r>
          <a:endParaRPr lang="en-US" sz="1300" kern="1200"/>
        </a:p>
      </dsp:txBody>
      <dsp:txXfrm>
        <a:off x="2566163" y="1223740"/>
        <a:ext cx="1747731" cy="1048638"/>
      </dsp:txXfrm>
    </dsp:sp>
    <dsp:sp modelId="{A4F7E5AE-C988-4AF3-870F-2765E076FBB0}">
      <dsp:nvSpPr>
        <dsp:cNvPr id="0" name=""/>
        <dsp:cNvSpPr/>
      </dsp:nvSpPr>
      <dsp:spPr>
        <a:xfrm>
          <a:off x="643658" y="2447152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Pāvils- nopietnais- melanholiķis</a:t>
          </a:r>
          <a:endParaRPr lang="en-US" sz="1300" kern="1200"/>
        </a:p>
      </dsp:txBody>
      <dsp:txXfrm>
        <a:off x="643658" y="2447152"/>
        <a:ext cx="1747731" cy="1048638"/>
      </dsp:txXfrm>
    </dsp:sp>
    <dsp:sp modelId="{5AB3303B-FE3A-40BD-B6E1-1DC4D903A884}">
      <dsp:nvSpPr>
        <dsp:cNvPr id="0" name=""/>
        <dsp:cNvSpPr/>
      </dsp:nvSpPr>
      <dsp:spPr>
        <a:xfrm>
          <a:off x="2566163" y="2447152"/>
          <a:ext cx="1747731" cy="1048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300" kern="1200"/>
            <a:t>Dīrera laika melanholiskais temperaments piemita ģeniāliem cilvēkiem.</a:t>
          </a:r>
          <a:endParaRPr lang="en-US" sz="1300" kern="1200"/>
        </a:p>
      </dsp:txBody>
      <dsp:txXfrm>
        <a:off x="2566163" y="2447152"/>
        <a:ext cx="1747731" cy="104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18494F-E70D-4431-A71B-70BEB6AED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Temperamenti mūzikā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58DD60A-CF53-466F-82DA-7A8AA77449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1962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D6EF2F4-5FF5-474F-A420-518A9DD8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AE236E2-5705-44F7-B939-428C7C3D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lv-LV" dirty="0"/>
              <a:t>Temperamenta atbilstība mūzikai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0EF556-FC2F-4D25-8D8D-75B710749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B05BAA-852B-4548-96FE-4603763A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5AF6DC-79C3-4E95-9EA6-EDB895B2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098" name="Picture 2" descr="Create beautiful fractal art on your Apple iPad and iPhone - Techzle">
            <a:extLst>
              <a:ext uri="{FF2B5EF4-FFF2-40B4-BE49-F238E27FC236}">
                <a16:creationId xmlns:a16="http://schemas.microsoft.com/office/drawing/2014/main" id="{A7E95AC8-8110-4D6B-AB30-24A703E06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2" r="25114" b="2"/>
          <a:stretch/>
        </p:blipFill>
        <p:spPr bwMode="auto">
          <a:xfrm>
            <a:off x="984475" y="976156"/>
            <a:ext cx="3287185" cy="49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F7E319A-C07B-4B89-89F5-D9E5E75F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535344"/>
          </a:xfrm>
        </p:spPr>
        <p:txBody>
          <a:bodyPr>
            <a:normAutofit/>
          </a:bodyPr>
          <a:lstStyle/>
          <a:p>
            <a:r>
              <a:rPr lang="lv-LV" dirty="0"/>
              <a:t>Vairumā gadījumu skaņdarba raksturam nav tiešas sakarības ar komponista temperamentu, jo viņš dzīvo tiem līdzi un piemērojas.</a:t>
            </a:r>
          </a:p>
          <a:p>
            <a:r>
              <a:rPr lang="lv-LV" dirty="0"/>
              <a:t>Tomēr zināmā mērā autora temperaments izpaužas viņa mūzikā.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DA4749-033D-4AE1-B718-6929162BE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402" y="381000"/>
            <a:ext cx="6187172" cy="609680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35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D6EF2F4-5FF5-474F-A420-518A9DD8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D8567D9-73E1-4CB1-94D9-2E9609F0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lv-LV" dirty="0"/>
              <a:t>Džoakīno </a:t>
            </a:r>
            <a:r>
              <a:rPr lang="lv-LV" dirty="0" err="1"/>
              <a:t>Rossīni</a:t>
            </a:r>
            <a:endParaRPr lang="lv-LV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E0EF556-FC2F-4D25-8D8D-75B710749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FB05BAA-852B-4548-96FE-4603763A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D5AF6DC-79C3-4E95-9EA6-EDB895B2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5122" name="Picture 2" descr="Džoakīno Rosīni — Vikipēdija">
            <a:extLst>
              <a:ext uri="{FF2B5EF4-FFF2-40B4-BE49-F238E27FC236}">
                <a16:creationId xmlns:a16="http://schemas.microsoft.com/office/drawing/2014/main" id="{F25FC5D6-1C75-43C4-812E-4BE1AE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2" b="-2"/>
          <a:stretch/>
        </p:blipFill>
        <p:spPr bwMode="auto">
          <a:xfrm>
            <a:off x="984475" y="976156"/>
            <a:ext cx="3287185" cy="49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5E4518DD-6EEB-4090-B28B-ECB12723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535344"/>
          </a:xfrm>
        </p:spPr>
        <p:txBody>
          <a:bodyPr>
            <a:normAutofit/>
          </a:bodyPr>
          <a:lstStyle/>
          <a:p>
            <a:r>
              <a:rPr lang="lv-LV" dirty="0"/>
              <a:t>Vienmēr priecājās gan par draugu, gan ienaidnieku panākumiem, teica Mendelsons-</a:t>
            </a:r>
            <a:r>
              <a:rPr lang="lv-LV" dirty="0" err="1"/>
              <a:t>Bartoldi</a:t>
            </a:r>
            <a:r>
              <a:rPr lang="lv-LV" dirty="0"/>
              <a:t>, jo ienaidnieku neņēma galva.</a:t>
            </a:r>
          </a:p>
          <a:p>
            <a:r>
              <a:rPr lang="lv-LV" dirty="0"/>
              <a:t>Ja viņa operas iestudējums cieta neveiksmi, viņš nekrita izmisumā.</a:t>
            </a:r>
          </a:p>
          <a:p>
            <a:r>
              <a:rPr lang="lv-LV" dirty="0"/>
              <a:t>Viņš pasūtīja gardas vakariņas restorānā un pavadīja vakaru daiļas dāmas kompānijā. </a:t>
            </a:r>
          </a:p>
          <a:p>
            <a:r>
              <a:rPr lang="lv-LV" dirty="0"/>
              <a:t>« Mans izmisums vienmēr atkāpjas apetītes priekšā.» </a:t>
            </a:r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1DA4749-033D-4AE1-B718-6929162BE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402" y="381000"/>
            <a:ext cx="6187172" cy="609680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697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81F0993-1F14-4134-B449-DA7813A8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lv-LV" dirty="0"/>
              <a:t>Frederiks Šopēns</a:t>
            </a:r>
          </a:p>
        </p:txBody>
      </p:sp>
      <p:graphicFrame>
        <p:nvGraphicFramePr>
          <p:cNvPr id="6150" name="Satura vietturis 2">
            <a:extLst>
              <a:ext uri="{FF2B5EF4-FFF2-40B4-BE49-F238E27FC236}">
                <a16:creationId xmlns:a16="http://schemas.microsoft.com/office/drawing/2014/main" id="{5BF638E3-D5F7-456B-832A-48EE07F766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8680" y="2386584"/>
          <a:ext cx="6281928" cy="3648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Frédéric Chopin - Hadi Karimi">
            <a:extLst>
              <a:ext uri="{FF2B5EF4-FFF2-40B4-BE49-F238E27FC236}">
                <a16:creationId xmlns:a16="http://schemas.microsoft.com/office/drawing/2014/main" id="{DBF56FE7-F24C-47E5-8762-03E15336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r="5238" b="1"/>
          <a:stretch/>
        </p:blipFill>
        <p:spPr bwMode="auto">
          <a:xfrm>
            <a:off x="8013033" y="10"/>
            <a:ext cx="41789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1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70" name="Picture 2" descr="Ludwig van Beethoven - Wikipedia">
            <a:extLst>
              <a:ext uri="{FF2B5EF4-FFF2-40B4-BE49-F238E27FC236}">
                <a16:creationId xmlns:a16="http://schemas.microsoft.com/office/drawing/2014/main" id="{9276C416-1F4D-4B0E-9601-603BE240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r="12844"/>
          <a:stretch/>
        </p:blipFill>
        <p:spPr bwMode="auto">
          <a:xfrm>
            <a:off x="2" y="10"/>
            <a:ext cx="40797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A833DC6-5107-4C4E-8A40-9D4FB3D6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lv-LV" dirty="0"/>
              <a:t>Ludvigs </a:t>
            </a:r>
            <a:r>
              <a:rPr lang="lv-LV" dirty="0" err="1"/>
              <a:t>van</a:t>
            </a:r>
            <a:r>
              <a:rPr lang="lv-LV" dirty="0"/>
              <a:t> Bēthovens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FF379705-2828-4594-B90F-6481FE22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lv-LV" dirty="0"/>
              <a:t>Galējību cilvēks</a:t>
            </a:r>
          </a:p>
          <a:p>
            <a:r>
              <a:rPr lang="lv-LV" dirty="0" err="1"/>
              <a:t>Rupjs</a:t>
            </a:r>
            <a:r>
              <a:rPr lang="lv-LV" dirty="0"/>
              <a:t>, tiešs, bet kvēlas un maigas mīlestības pārpilns</a:t>
            </a:r>
          </a:p>
          <a:p>
            <a:r>
              <a:rPr lang="lv-LV" dirty="0"/>
              <a:t>Pašapzinīgs un vienlaikus dziļi nelaimīgs.</a:t>
            </a:r>
          </a:p>
          <a:p>
            <a:r>
              <a:rPr lang="lv-LV" dirty="0"/>
              <a:t>Vīnē slavens ar savām dusmu lēkmēm- ne viena kalpone nav varējusi ilgi palikt pie šī « neprātīgā Maestro».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69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Andrejs Jurjāns">
            <a:extLst>
              <a:ext uri="{FF2B5EF4-FFF2-40B4-BE49-F238E27FC236}">
                <a16:creationId xmlns:a16="http://schemas.microsoft.com/office/drawing/2014/main" id="{9E2FFB94-D23A-44D3-A9FF-F047FD54D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2" r="1" b="1"/>
          <a:stretch/>
        </p:blipFill>
        <p:spPr bwMode="auto">
          <a:xfrm>
            <a:off x="2" y="10"/>
            <a:ext cx="40797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723E05B-3D63-4499-B251-ECC09C1B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lv-LV" dirty="0"/>
              <a:t>Jurjānu Andrejs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3B38E524-62D0-44DF-A2A8-9FDFBD17C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r>
              <a:rPr lang="lv-LV" dirty="0"/>
              <a:t>Kristālskaidra dvēsele</a:t>
            </a:r>
          </a:p>
          <a:p>
            <a:r>
              <a:rPr lang="lv-LV" dirty="0"/>
              <a:t>Vienmēr gatavs palīdzēt draugiem, tos atbalstīt</a:t>
            </a:r>
          </a:p>
          <a:p>
            <a:r>
              <a:rPr lang="lv-LV" dirty="0"/>
              <a:t>Piemita milzīgas darbaspējas un bezgalīga pacietība</a:t>
            </a:r>
          </a:p>
          <a:p>
            <a:r>
              <a:rPr lang="lv-LV" dirty="0"/>
              <a:t>3. un 4. Dziesmu svētku dalībnieku mīlulis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3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5C4FCA0-0C83-4DC9-8AB0-B2879D54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lv-LV" dirty="0"/>
              <a:t>Albrehts Dīrers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85132C9F-4528-4AC7-B92E-B85200DEE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pt-BR" b="0" i="0" dirty="0">
                <a:effectLst/>
                <a:latin typeface="Roboto" panose="02000000000000000000" pitchFamily="2" charset="0"/>
              </a:rPr>
              <a:t>1471. gada 21. maijs–1528. gada 6. apr.</a:t>
            </a:r>
            <a:endParaRPr lang="lv-LV" dirty="0"/>
          </a:p>
          <a:p>
            <a:r>
              <a:rPr lang="lv-LV" dirty="0"/>
              <a:t>Vācu gleznotājs un grafiķis</a:t>
            </a:r>
          </a:p>
          <a:p>
            <a:r>
              <a:rPr lang="lv-LV" dirty="0"/>
              <a:t>Viens no izcilākajiem Renesanses laika gleznotājiem</a:t>
            </a:r>
          </a:p>
          <a:p>
            <a:r>
              <a:rPr lang="lv-LV" b="0" i="0" dirty="0">
                <a:effectLst/>
                <a:latin typeface="Roboto" panose="02000000000000000000" pitchFamily="2" charset="0"/>
              </a:rPr>
              <a:t>Izteikta doma, ka sava ceļojuma laikā uz Nīderlandi, Dīrers 1520. gada beigās bijis arī Livonijā, kur gleznojis altārgleznu Rīgas Svētā Pētera baznīcai. Glezna iznīcināta Kalendāra nemieru laikā.</a:t>
            </a:r>
            <a:r>
              <a:rPr lang="lv-LV" dirty="0"/>
              <a:t> </a:t>
            </a:r>
            <a:endParaRPr lang="en-US" dirty="0"/>
          </a:p>
        </p:txBody>
      </p:sp>
      <p:pic>
        <p:nvPicPr>
          <p:cNvPr id="9218" name="Picture 2" descr="Albrehts Dīrers">
            <a:extLst>
              <a:ext uri="{FF2B5EF4-FFF2-40B4-BE49-F238E27FC236}">
                <a16:creationId xmlns:a16="http://schemas.microsoft.com/office/drawing/2014/main" id="{22C13012-030E-48DA-88E7-4868B8470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8820" b="-1"/>
          <a:stretch/>
        </p:blipFill>
        <p:spPr bwMode="auto">
          <a:xfrm>
            <a:off x="8013033" y="10"/>
            <a:ext cx="41789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03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4ADEE9-B622-4F8E-A22D-3B7CC964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lv-LV" dirty="0"/>
              <a:t>Četri svētie vīri</a:t>
            </a:r>
          </a:p>
        </p:txBody>
      </p:sp>
      <p:pic>
        <p:nvPicPr>
          <p:cNvPr id="10242" name="Picture 2" descr="Slavenākie Albrecht Dürer darbi. Albrecht Durer - mākslinieka mākslinieka  dnieka un viņa gleznu biogrāfija un gleznas">
            <a:extLst>
              <a:ext uri="{FF2B5EF4-FFF2-40B4-BE49-F238E27FC236}">
                <a16:creationId xmlns:a16="http://schemas.microsoft.com/office/drawing/2014/main" id="{41814815-73B7-485D-B278-1BF6B9BA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136" y="782052"/>
            <a:ext cx="40986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50" name="Content Placeholder 10245">
            <a:extLst>
              <a:ext uri="{FF2B5EF4-FFF2-40B4-BE49-F238E27FC236}">
                <a16:creationId xmlns:a16="http://schemas.microsoft.com/office/drawing/2014/main" id="{2200C800-3695-40E4-BFF1-A7472A7379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79450" y="2538919"/>
          <a:ext cx="4957554" cy="3496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750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Attēls, kurā ir ķēde, elektronika, lāzers&#10;&#10;Apraksts ģenerēts automātiski">
            <a:extLst>
              <a:ext uri="{FF2B5EF4-FFF2-40B4-BE49-F238E27FC236}">
                <a16:creationId xmlns:a16="http://schemas.microsoft.com/office/drawing/2014/main" id="{38BC5366-F492-4042-A8DE-D2765AE63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3307247-D118-4972-9B81-22B02EB2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Paldies par uzmanību!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3A637C0-3A43-4D48-8190-EC63301B5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ACC481-E363-418E-811C-B163FCF7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lv-LV" sz="4100"/>
              <a:t>« Lēnie» temperamentu tipi</a:t>
            </a:r>
          </a:p>
        </p:txBody>
      </p:sp>
      <p:pic>
        <p:nvPicPr>
          <p:cNvPr id="1026" name="Picture 2" descr="You, Too, Can Make Amazingly Beautiful Fractals With Apophysis | WIRED">
            <a:extLst>
              <a:ext uri="{FF2B5EF4-FFF2-40B4-BE49-F238E27FC236}">
                <a16:creationId xmlns:a16="http://schemas.microsoft.com/office/drawing/2014/main" id="{FCA30710-F65F-455C-A522-6B94948B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53" y="1037917"/>
            <a:ext cx="5312766" cy="47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AE3AC1D-97E3-4409-B5D7-805405E1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lv-LV" dirty="0"/>
              <a:t>Blakus « ātrajiem» holeriķiem un </a:t>
            </a:r>
            <a:r>
              <a:rPr lang="lv-LV" dirty="0" err="1"/>
              <a:t>sangvīniķiem</a:t>
            </a:r>
            <a:r>
              <a:rPr lang="lv-LV" dirty="0"/>
              <a:t> ir vēl divi citi temperamentu tipi: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dirty="0"/>
              <a:t>Flegmātiķi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v-LV" dirty="0"/>
              <a:t>Melanholiķi</a:t>
            </a:r>
          </a:p>
        </p:txBody>
      </p:sp>
    </p:spTree>
    <p:extLst>
      <p:ext uri="{BB962C8B-B14F-4D97-AF65-F5344CB8AC3E}">
        <p14:creationId xmlns:p14="http://schemas.microsoft.com/office/powerpoint/2010/main" val="321022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C9BBC1C-53D8-45CF-BA1B-33469AE42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4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ECFF5A-FFE8-4387-94AB-029C2000F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C5253AC-398C-4DEE-AC83-CB99763C3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8BF6104-5B18-4AD1-A24C-95DF46E9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189" y="612843"/>
            <a:ext cx="2247091" cy="1499738"/>
          </a:xfrm>
        </p:spPr>
        <p:txBody>
          <a:bodyPr anchor="b">
            <a:normAutofit/>
          </a:bodyPr>
          <a:lstStyle/>
          <a:p>
            <a:r>
              <a:rPr lang="lv-LV" sz="2800" dirty="0">
                <a:solidFill>
                  <a:srgbClr val="FFFFFF"/>
                </a:solidFill>
              </a:rPr>
              <a:t>Flegmātiķi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8C3648-83C0-4CB5-8223-4BDE40CB1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374904"/>
            <a:ext cx="8212114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2050" name="Picture 2" descr="Premium Photo | Abstract fractal art background pattern. beautiful fractal  illustration for creative graphic design">
            <a:extLst>
              <a:ext uri="{FF2B5EF4-FFF2-40B4-BE49-F238E27FC236}">
                <a16:creationId xmlns:a16="http://schemas.microsoft.com/office/drawing/2014/main" id="{1783711A-367B-424C-A152-42F734091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49" y="1417852"/>
            <a:ext cx="7236955" cy="405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23091CA7-B590-4E9B-AA67-61F1E8AF0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190" y="2149813"/>
            <a:ext cx="2247090" cy="4046706"/>
          </a:xfrm>
        </p:spPr>
        <p:txBody>
          <a:bodyPr>
            <a:normAutofit/>
          </a:bodyPr>
          <a:lstStyle/>
          <a:p>
            <a:r>
              <a:rPr lang="lv-LV" sz="1400" dirty="0">
                <a:solidFill>
                  <a:srgbClr val="FFFFFF"/>
                </a:solidFill>
              </a:rPr>
              <a:t>Emocionāli mierīgi cilvēki</a:t>
            </a:r>
          </a:p>
          <a:p>
            <a:r>
              <a:rPr lang="lv-LV" sz="1400" dirty="0">
                <a:solidFill>
                  <a:srgbClr val="FFFFFF"/>
                </a:solidFill>
              </a:rPr>
              <a:t>Pozitīvās un negatīvās emocijas noris bez lielas intensitātes</a:t>
            </a:r>
          </a:p>
          <a:p>
            <a:r>
              <a:rPr lang="lv-LV" sz="1400" dirty="0">
                <a:solidFill>
                  <a:srgbClr val="FFFFFF"/>
                </a:solidFill>
              </a:rPr>
              <a:t>Mazkustīgi gan ārēji, gan pēc nervu sistēmas procesu ātruma</a:t>
            </a:r>
          </a:p>
          <a:p>
            <a:r>
              <a:rPr lang="lv-LV" sz="1400" dirty="0">
                <a:solidFill>
                  <a:srgbClr val="FFFFFF"/>
                </a:solidFill>
              </a:rPr>
              <a:t>Līdzsvaroti, spēcīgi, ļoti izturīgi un darbspējīgi</a:t>
            </a:r>
          </a:p>
          <a:p>
            <a:r>
              <a:rPr lang="lv-LV" sz="1400" dirty="0">
                <a:solidFill>
                  <a:srgbClr val="FFFFFF"/>
                </a:solidFill>
              </a:rPr>
              <a:t>Darbības uzsāk lēni, taču vienmēr noved līdz galam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3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740A66F-3ADD-4839-8B09-009CB85FD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7DC2E2C-0686-4A5F-ACCB-AD01FD9E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7C3F93E-69F6-4959-925B-E76DB971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lv-LV" dirty="0"/>
              <a:t>Melanholiķi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39C72A9-67A7-4930-9D7C-4B9F5E40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r>
              <a:rPr lang="lv-LV" dirty="0"/>
              <a:t>Augsts nervu sistēmas jūtīgums</a:t>
            </a:r>
          </a:p>
          <a:p>
            <a:r>
              <a:rPr lang="lv-LV" dirty="0"/>
              <a:t>Apveltīti ar spēcīgu intuīciju</a:t>
            </a:r>
          </a:p>
          <a:p>
            <a:r>
              <a:rPr lang="lv-LV" dirty="0"/>
              <a:t>Bieži nogurst no spriedzes un iedarbojas aizsargmehānisms; pa laikam iestājas </a:t>
            </a:r>
            <a:r>
              <a:rPr lang="lv-LV" dirty="0" err="1"/>
              <a:t>drūms,nospiests</a:t>
            </a:r>
            <a:r>
              <a:rPr lang="lv-LV" dirty="0"/>
              <a:t> noskaņojums.</a:t>
            </a:r>
          </a:p>
          <a:p>
            <a:r>
              <a:rPr lang="lv-LV" dirty="0"/>
              <a:t>Sadzīvē tipiskās izjūtas: skumjas, kautrīgums, nenoteiktība</a:t>
            </a:r>
            <a:endParaRPr lang="en-US" dirty="0"/>
          </a:p>
        </p:txBody>
      </p:sp>
      <p:pic>
        <p:nvPicPr>
          <p:cNvPr id="3074" name="Picture 2" descr="Cedric Lefebvre Creates Breathtakingly Beautiful Fractals With Everyday  Objects">
            <a:extLst>
              <a:ext uri="{FF2B5EF4-FFF2-40B4-BE49-F238E27FC236}">
                <a16:creationId xmlns:a16="http://schemas.microsoft.com/office/drawing/2014/main" id="{866A2107-6F84-4C22-A87E-165C91A6B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r="19424"/>
          <a:stretch/>
        </p:blipFill>
        <p:spPr bwMode="auto">
          <a:xfrm>
            <a:off x="8013033" y="10"/>
            <a:ext cx="41789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2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7E5DB9-047E-4B99-96C4-E508AF14C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C4C32-613C-4BB8-9DBD-314668DFA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74EFBF2-E210-4581-B490-7BB248CF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42" y="689472"/>
            <a:ext cx="3765200" cy="5479056"/>
          </a:xfrm>
        </p:spPr>
        <p:txBody>
          <a:bodyPr>
            <a:normAutofit/>
          </a:bodyPr>
          <a:lstStyle/>
          <a:p>
            <a:pPr algn="ctr"/>
            <a:r>
              <a:rPr lang="lv-LV"/>
              <a:t>Mūzikas izteiksmes līdzekļi flegātiķim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73FA6-2A55-4BD8-A266-8F0F39355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7837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6" name="Satura vietturis 2">
            <a:extLst>
              <a:ext uri="{FF2B5EF4-FFF2-40B4-BE49-F238E27FC236}">
                <a16:creationId xmlns:a16="http://schemas.microsoft.com/office/drawing/2014/main" id="{466499AD-7B0D-4DA5-9394-17F0FE98E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162647"/>
              </p:ext>
            </p:extLst>
          </p:nvPr>
        </p:nvGraphicFramePr>
        <p:xfrm>
          <a:off x="5138058" y="800947"/>
          <a:ext cx="6246248" cy="520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4335607-E06E-4AAF-836E-C27B7F1E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lv-LV" sz="4400"/>
              <a:t>Mūzikas izteiksmes līdzekļi melanholiķim</a:t>
            </a:r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6D20A275-D830-4D4D-9A70-6B5FA8C87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34048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12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ano">
            <a:extLst>
              <a:ext uri="{FF2B5EF4-FFF2-40B4-BE49-F238E27FC236}">
                <a16:creationId xmlns:a16="http://schemas.microsoft.com/office/drawing/2014/main" id="{AF001C74-B337-402A-9FEA-4FD48F510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F1014059-48D4-4339-AD27-D1C0F7FA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lv-LV" dirty="0" err="1"/>
              <a:t>P.Čaikovska</a:t>
            </a:r>
            <a:r>
              <a:rPr lang="lv-LV" dirty="0"/>
              <a:t> 6.simfonijas 4.daļa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AB86165-D516-4514-A43C-785C7F47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Traģiskākais Čaikovska darbs</a:t>
            </a:r>
          </a:p>
          <a:p>
            <a:pPr marL="0" indent="0">
              <a:buNone/>
            </a:pPr>
            <a:r>
              <a:rPr lang="lv-LV" dirty="0"/>
              <a:t>It kā uz pleciem būtu </a:t>
            </a:r>
            <a:r>
              <a:rPr lang="lv-LV" dirty="0" err="1"/>
              <a:t>uzgūlis</a:t>
            </a:r>
            <a:r>
              <a:rPr lang="lv-LV" dirty="0"/>
              <a:t> milzīgs, nepārvarams smagums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Otrā tēma pauž iespējamas, bet nepiepildītas cerības, tādēļ vēlreiz atgriežas skaudra </a:t>
            </a:r>
            <a:r>
              <a:rPr lang="lv-LV" dirty="0" err="1"/>
              <a:t>sākumtēma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Simfonijas komponēta 1893.gadā, neilgi pirms Čaikovska nāves</a:t>
            </a:r>
          </a:p>
          <a:p>
            <a:pPr marL="0" indent="0">
              <a:buNone/>
            </a:pPr>
            <a:r>
              <a:rPr lang="lv-LV" dirty="0"/>
              <a:t>Čaikovskis mira no holēras izraisītām komplikācijām, taču citi avoti min spekulācijas, ka Čaikovskis izdarīja pašnāvību.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65925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11654-C0FF-44F2-96F8-7A19F9806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146" b="5584"/>
          <a:stretch/>
        </p:blipFill>
        <p:spPr>
          <a:xfrm>
            <a:off x="20" y="8888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549B2F6B-4DB9-4632-9D45-3F352DB4A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>
            <a:normAutofit/>
          </a:bodyPr>
          <a:lstStyle/>
          <a:p>
            <a:r>
              <a:rPr lang="lv-LV" sz="6700" dirty="0">
                <a:solidFill>
                  <a:schemeClr val="tx1"/>
                </a:solidFill>
              </a:rPr>
              <a:t>Temperamentiem atbilstoši skaņdarbi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59C9144-EB26-411A-93F9-4C91A5ACF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888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B8CD641-9DEB-4AF5-8236-E9C9CD4C9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5E296C-7F37-495B-9C8F-C56402F0B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FEA77F-6150-4990-AB1A-6C6AD09F7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CC1B5B-CB1B-482B-BF03-89D1498F6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537E3F-FCF5-4357-95F0-E51BBB463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7DF7FB3-680A-495D-816C-0B5753E73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CC6119-A328-47FF-B1A6-2D09C0933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585677-2F18-48C1-8C09-C26AD3F63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465C1FC-DFA3-46C5-9FAF-C9C377B85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886C58-0AFE-441D-937C-CB88459BF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7058" y="359775"/>
            <a:ext cx="3251796" cy="6137278"/>
          </a:xfrm>
          <a:prstGeom prst="rect">
            <a:avLst/>
          </a:prstGeom>
          <a:noFill/>
          <a:ln w="6350" cap="sq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44C64DC-DB72-4533-981D-8DC5C6C5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559768"/>
            <a:ext cx="3238829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>
                <a:solidFill>
                  <a:srgbClr val="FFFFFF"/>
                </a:solidFill>
              </a:rPr>
              <a:t>Vēro!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5859A6-7830-4761-9D86-C0BFFBCC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spc="80" dirty="0" err="1">
                <a:solidFill>
                  <a:srgbClr val="FFFFFF"/>
                </a:solidFill>
              </a:rPr>
              <a:t>Temperamentam</a:t>
            </a:r>
            <a:r>
              <a:rPr lang="en-US" sz="1600" spc="80" dirty="0">
                <a:solidFill>
                  <a:srgbClr val="FFFFFF"/>
                </a:solidFill>
              </a:rPr>
              <a:t> </a:t>
            </a:r>
            <a:r>
              <a:rPr lang="en-US" sz="1600" spc="80" dirty="0" err="1">
                <a:solidFill>
                  <a:srgbClr val="FFFFFF"/>
                </a:solidFill>
              </a:rPr>
              <a:t>atbilstoši</a:t>
            </a:r>
            <a:r>
              <a:rPr lang="en-US" sz="1600" spc="80" dirty="0">
                <a:solidFill>
                  <a:srgbClr val="FFFFFF"/>
                </a:solidFill>
              </a:rPr>
              <a:t> </a:t>
            </a:r>
            <a:r>
              <a:rPr lang="en-US" sz="1600" spc="80" dirty="0" err="1">
                <a:solidFill>
                  <a:srgbClr val="FFFFFF"/>
                </a:solidFill>
              </a:rPr>
              <a:t>skaņdarbi</a:t>
            </a:r>
            <a:endParaRPr lang="en-US" sz="1600" spc="80" dirty="0">
              <a:solidFill>
                <a:srgbClr val="FFFF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9748EE-6E3E-4FC2-ACA0-1F12AB51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E5A381-D251-4880-9714-530B28D3E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7156C4-96CE-4C55-BBBF-3F10C2311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C3A3B4-2A59-4319-8007-200D72186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atura vietturis 4">
            <a:extLst>
              <a:ext uri="{FF2B5EF4-FFF2-40B4-BE49-F238E27FC236}">
                <a16:creationId xmlns:a16="http://schemas.microsoft.com/office/drawing/2014/main" id="{6E5CCAD4-82B3-4A4F-9E19-F8A574DF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92" y="834034"/>
            <a:ext cx="6909386" cy="5182039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9329761-0E22-487E-9CF4-FE08571F1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821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105</TotalTime>
  <Words>500</Words>
  <Application>Microsoft Office PowerPoint</Application>
  <PresentationFormat>Platekrāna</PresentationFormat>
  <Paragraphs>77</Paragraphs>
  <Slides>17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Roboto</vt:lpstr>
      <vt:lpstr>Wingdings</vt:lpstr>
      <vt:lpstr>Savon</vt:lpstr>
      <vt:lpstr>Temperamenti mūzikā</vt:lpstr>
      <vt:lpstr>« Lēnie» temperamentu tipi</vt:lpstr>
      <vt:lpstr>Flegmātiķi</vt:lpstr>
      <vt:lpstr>Melanholiķi</vt:lpstr>
      <vt:lpstr>Mūzikas izteiksmes līdzekļi flegātiķim</vt:lpstr>
      <vt:lpstr>Mūzikas izteiksmes līdzekļi melanholiķim</vt:lpstr>
      <vt:lpstr>P.Čaikovska 6.simfonijas 4.daļa</vt:lpstr>
      <vt:lpstr>Temperamentiem atbilstoši skaņdarbi</vt:lpstr>
      <vt:lpstr>Vēro!</vt:lpstr>
      <vt:lpstr>Temperamenta atbilstība mūzikai</vt:lpstr>
      <vt:lpstr>Džoakīno Rossīni</vt:lpstr>
      <vt:lpstr>Frederiks Šopēns</vt:lpstr>
      <vt:lpstr>Ludvigs van Bēthovens</vt:lpstr>
      <vt:lpstr>Jurjānu Andrejs</vt:lpstr>
      <vt:lpstr>Albrehts Dīrers</vt:lpstr>
      <vt:lpstr>Četri svētie vīri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Temperamenti mūzikā</dc:title>
  <dc:creator>Dace Perera</dc:creator>
  <cp:lastModifiedBy>Mārtiņš</cp:lastModifiedBy>
  <cp:revision>2</cp:revision>
  <dcterms:created xsi:type="dcterms:W3CDTF">2021-09-26T17:22:04Z</dcterms:created>
  <dcterms:modified xsi:type="dcterms:W3CDTF">2022-04-03T08:48:58Z</dcterms:modified>
</cp:coreProperties>
</file>