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8" r:id="rId13"/>
    <p:sldId id="265" r:id="rId14"/>
    <p:sldId id="269" r:id="rId15"/>
    <p:sldId id="270" r:id="rId16"/>
    <p:sldId id="274" r:id="rId17"/>
    <p:sldId id="275" r:id="rId18"/>
    <p:sldId id="271" r:id="rId19"/>
    <p:sldId id="277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9019B-06BA-471A-8F1E-EACC311819EE}" v="49" dt="2022-04-10T19:13:38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ce Perera" userId="6bb1768844cb4d4e" providerId="LiveId" clId="{9409019B-06BA-471A-8F1E-EACC311819EE}"/>
    <pc:docChg chg="undo custSel addSld delSld modSld sldOrd">
      <pc:chgData name="Dace Perera" userId="6bb1768844cb4d4e" providerId="LiveId" clId="{9409019B-06BA-471A-8F1E-EACC311819EE}" dt="2022-04-10T19:14:00.954" v="3793" actId="14861"/>
      <pc:docMkLst>
        <pc:docMk/>
      </pc:docMkLst>
      <pc:sldChg chg="modSp mod">
        <pc:chgData name="Dace Perera" userId="6bb1768844cb4d4e" providerId="LiveId" clId="{9409019B-06BA-471A-8F1E-EACC311819EE}" dt="2022-04-10T19:06:05.766" v="3779" actId="207"/>
        <pc:sldMkLst>
          <pc:docMk/>
          <pc:sldMk cId="2609509287" sldId="257"/>
        </pc:sldMkLst>
        <pc:spChg chg="mod">
          <ac:chgData name="Dace Perera" userId="6bb1768844cb4d4e" providerId="LiveId" clId="{9409019B-06BA-471A-8F1E-EACC311819EE}" dt="2022-04-10T19:06:05.766" v="3779" actId="207"/>
          <ac:spMkLst>
            <pc:docMk/>
            <pc:sldMk cId="2609509287" sldId="257"/>
            <ac:spMk id="2" creationId="{40392439-5F82-4F0D-B9C3-3716D4DD2B29}"/>
          </ac:spMkLst>
        </pc:spChg>
        <pc:spChg chg="mod">
          <ac:chgData name="Dace Perera" userId="6bb1768844cb4d4e" providerId="LiveId" clId="{9409019B-06BA-471A-8F1E-EACC311819EE}" dt="2022-04-10T19:04:39.973" v="3759" actId="14861"/>
          <ac:spMkLst>
            <pc:docMk/>
            <pc:sldMk cId="2609509287" sldId="257"/>
            <ac:spMk id="4" creationId="{3B8D75FB-9F5B-4CB6-B3B0-913EF58CD7C7}"/>
          </ac:spMkLst>
        </pc:spChg>
        <pc:spChg chg="mod">
          <ac:chgData name="Dace Perera" userId="6bb1768844cb4d4e" providerId="LiveId" clId="{9409019B-06BA-471A-8F1E-EACC311819EE}" dt="2022-04-10T19:04:59.706" v="3761" actId="14861"/>
          <ac:spMkLst>
            <pc:docMk/>
            <pc:sldMk cId="2609509287" sldId="257"/>
            <ac:spMk id="5" creationId="{27C4B8D1-7A40-4D0D-888F-E4C73E6F69AB}"/>
          </ac:spMkLst>
        </pc:spChg>
        <pc:spChg chg="mod">
          <ac:chgData name="Dace Perera" userId="6bb1768844cb4d4e" providerId="LiveId" clId="{9409019B-06BA-471A-8F1E-EACC311819EE}" dt="2022-04-10T19:04:50.938" v="3760" actId="14861"/>
          <ac:spMkLst>
            <pc:docMk/>
            <pc:sldMk cId="2609509287" sldId="257"/>
            <ac:spMk id="6" creationId="{521E4F68-CF95-4D2D-B260-7C341E53D2F2}"/>
          </ac:spMkLst>
        </pc:spChg>
        <pc:spChg chg="mod">
          <ac:chgData name="Dace Perera" userId="6bb1768844cb4d4e" providerId="LiveId" clId="{9409019B-06BA-471A-8F1E-EACC311819EE}" dt="2022-04-10T19:05:08.362" v="3762" actId="14861"/>
          <ac:spMkLst>
            <pc:docMk/>
            <pc:sldMk cId="2609509287" sldId="257"/>
            <ac:spMk id="9" creationId="{C1D91DD4-BA68-4277-B772-B25F2244B3D0}"/>
          </ac:spMkLst>
        </pc:spChg>
      </pc:sldChg>
      <pc:sldChg chg="modSp mod">
        <pc:chgData name="Dace Perera" userId="6bb1768844cb4d4e" providerId="LiveId" clId="{9409019B-06BA-471A-8F1E-EACC311819EE}" dt="2022-04-10T19:09:27.633" v="3785" actId="1038"/>
        <pc:sldMkLst>
          <pc:docMk/>
          <pc:sldMk cId="1553491760" sldId="258"/>
        </pc:sldMkLst>
        <pc:graphicFrameChg chg="mod">
          <ac:chgData name="Dace Perera" userId="6bb1768844cb4d4e" providerId="LiveId" clId="{9409019B-06BA-471A-8F1E-EACC311819EE}" dt="2022-04-10T19:09:27.633" v="3785" actId="1038"/>
          <ac:graphicFrameMkLst>
            <pc:docMk/>
            <pc:sldMk cId="1553491760" sldId="258"/>
            <ac:graphicFrameMk id="5" creationId="{106D5D0A-7520-34B9-4F3D-C543C7E97960}"/>
          </ac:graphicFrameMkLst>
        </pc:graphicFrameChg>
      </pc:sldChg>
      <pc:sldChg chg="addSp modSp mod">
        <pc:chgData name="Dace Perera" userId="6bb1768844cb4d4e" providerId="LiveId" clId="{9409019B-06BA-471A-8F1E-EACC311819EE}" dt="2022-04-10T19:14:00.954" v="3793" actId="14861"/>
        <pc:sldMkLst>
          <pc:docMk/>
          <pc:sldMk cId="4163558604" sldId="259"/>
        </pc:sldMkLst>
        <pc:spChg chg="mod">
          <ac:chgData name="Dace Perera" userId="6bb1768844cb4d4e" providerId="LiveId" clId="{9409019B-06BA-471A-8F1E-EACC311819EE}" dt="2022-04-10T19:12:51.542" v="3789" actId="122"/>
          <ac:spMkLst>
            <pc:docMk/>
            <pc:sldMk cId="4163558604" sldId="259"/>
            <ac:spMk id="2" creationId="{098F38E9-9F6C-4920-BB43-21F3EB015AFC}"/>
          </ac:spMkLst>
        </pc:spChg>
        <pc:spChg chg="add mod ord">
          <ac:chgData name="Dace Perera" userId="6bb1768844cb4d4e" providerId="LiveId" clId="{9409019B-06BA-471A-8F1E-EACC311819EE}" dt="2022-04-10T19:14:00.954" v="3793" actId="14861"/>
          <ac:spMkLst>
            <pc:docMk/>
            <pc:sldMk cId="4163558604" sldId="259"/>
            <ac:spMk id="4" creationId="{54108A3C-78C7-49AF-8E30-9294B7E480E7}"/>
          </ac:spMkLst>
        </pc:spChg>
        <pc:graphicFrameChg chg="mod">
          <ac:chgData name="Dace Perera" userId="6bb1768844cb4d4e" providerId="LiveId" clId="{9409019B-06BA-471A-8F1E-EACC311819EE}" dt="2022-04-10T19:13:38.734" v="3791" actId="20577"/>
          <ac:graphicFrameMkLst>
            <pc:docMk/>
            <pc:sldMk cId="4163558604" sldId="259"/>
            <ac:graphicFrameMk id="5" creationId="{1DA7BB69-C146-D58C-C842-3A68484EDC84}"/>
          </ac:graphicFrameMkLst>
        </pc:graphicFrameChg>
      </pc:sldChg>
      <pc:sldChg chg="addSp delSp modSp mod setBg setClrOvrMap">
        <pc:chgData name="Dace Perera" userId="6bb1768844cb4d4e" providerId="LiveId" clId="{9409019B-06BA-471A-8F1E-EACC311819EE}" dt="2022-04-10T11:20:45.310" v="996" actId="14100"/>
        <pc:sldMkLst>
          <pc:docMk/>
          <pc:sldMk cId="1425385145" sldId="263"/>
        </pc:sldMkLst>
        <pc:spChg chg="mod">
          <ac:chgData name="Dace Perera" userId="6bb1768844cb4d4e" providerId="LiveId" clId="{9409019B-06BA-471A-8F1E-EACC311819EE}" dt="2022-04-10T11:20:38.259" v="995" actId="1076"/>
          <ac:spMkLst>
            <pc:docMk/>
            <pc:sldMk cId="1425385145" sldId="263"/>
            <ac:spMk id="2" creationId="{D2454EFE-204D-4226-B88E-2EA1191BF415}"/>
          </ac:spMkLst>
        </pc:spChg>
        <pc:spChg chg="del mod">
          <ac:chgData name="Dace Perera" userId="6bb1768844cb4d4e" providerId="LiveId" clId="{9409019B-06BA-471A-8F1E-EACC311819EE}" dt="2022-04-10T11:18:36.644" v="984" actId="26606"/>
          <ac:spMkLst>
            <pc:docMk/>
            <pc:sldMk cId="1425385145" sldId="263"/>
            <ac:spMk id="3" creationId="{828BF6CC-19AC-46BC-BF32-16C553CC9871}"/>
          </ac:spMkLst>
        </pc:spChg>
        <pc:spChg chg="add del">
          <ac:chgData name="Dace Perera" userId="6bb1768844cb4d4e" providerId="LiveId" clId="{9409019B-06BA-471A-8F1E-EACC311819EE}" dt="2022-04-10T11:18:59.660" v="986" actId="26606"/>
          <ac:spMkLst>
            <pc:docMk/>
            <pc:sldMk cId="1425385145" sldId="263"/>
            <ac:spMk id="9" creationId="{6A166780-9337-4437-95D3-5EA9D55AAAC5}"/>
          </ac:spMkLst>
        </pc:spChg>
        <pc:spChg chg="add del">
          <ac:chgData name="Dace Perera" userId="6bb1768844cb4d4e" providerId="LiveId" clId="{9409019B-06BA-471A-8F1E-EACC311819EE}" dt="2022-04-10T11:18:59.660" v="986" actId="26606"/>
          <ac:spMkLst>
            <pc:docMk/>
            <pc:sldMk cId="1425385145" sldId="263"/>
            <ac:spMk id="11" creationId="{EB3D0F40-BF1F-4120-945D-90C5AAD6E35A}"/>
          </ac:spMkLst>
        </pc:spChg>
        <pc:spChg chg="add del">
          <ac:chgData name="Dace Perera" userId="6bb1768844cb4d4e" providerId="LiveId" clId="{9409019B-06BA-471A-8F1E-EACC311819EE}" dt="2022-04-10T11:18:59.660" v="986" actId="26606"/>
          <ac:spMkLst>
            <pc:docMk/>
            <pc:sldMk cId="1425385145" sldId="263"/>
            <ac:spMk id="15" creationId="{66F4F323-644B-4A47-97E9-BFB73840F402}"/>
          </ac:spMkLst>
        </pc:spChg>
        <pc:spChg chg="add del">
          <ac:chgData name="Dace Perera" userId="6bb1768844cb4d4e" providerId="LiveId" clId="{9409019B-06BA-471A-8F1E-EACC311819EE}" dt="2022-04-10T11:20:07.816" v="993" actId="26606"/>
          <ac:spMkLst>
            <pc:docMk/>
            <pc:sldMk cId="1425385145" sldId="263"/>
            <ac:spMk id="22" creationId="{ED10CF64-F588-4794-80E9-12CBA1784939}"/>
          </ac:spMkLst>
        </pc:spChg>
        <pc:spChg chg="add del">
          <ac:chgData name="Dace Perera" userId="6bb1768844cb4d4e" providerId="LiveId" clId="{9409019B-06BA-471A-8F1E-EACC311819EE}" dt="2022-04-10T11:20:07.816" v="993" actId="26606"/>
          <ac:spMkLst>
            <pc:docMk/>
            <pc:sldMk cId="1425385145" sldId="263"/>
            <ac:spMk id="29" creationId="{ED10CF64-F588-4794-80E9-12CBA1784939}"/>
          </ac:spMkLst>
        </pc:spChg>
        <pc:graphicFrameChg chg="add mod ord modGraphic">
          <ac:chgData name="Dace Perera" userId="6bb1768844cb4d4e" providerId="LiveId" clId="{9409019B-06BA-471A-8F1E-EACC311819EE}" dt="2022-04-10T11:20:45.310" v="996" actId="14100"/>
          <ac:graphicFrameMkLst>
            <pc:docMk/>
            <pc:sldMk cId="1425385145" sldId="263"/>
            <ac:graphicFrameMk id="5" creationId="{1D45BE72-8034-E2DE-A1B7-3620288B411F}"/>
          </ac:graphicFrameMkLst>
        </pc:graphicFrameChg>
        <pc:picChg chg="add del">
          <ac:chgData name="Dace Perera" userId="6bb1768844cb4d4e" providerId="LiveId" clId="{9409019B-06BA-471A-8F1E-EACC311819EE}" dt="2022-04-10T11:18:59.660" v="986" actId="26606"/>
          <ac:picMkLst>
            <pc:docMk/>
            <pc:sldMk cId="1425385145" sldId="263"/>
            <ac:picMk id="13" creationId="{15640A69-3748-450C-8DDB-B2051AC04BC7}"/>
          </ac:picMkLst>
        </pc:picChg>
        <pc:picChg chg="add del">
          <ac:chgData name="Dace Perera" userId="6bb1768844cb4d4e" providerId="LiveId" clId="{9409019B-06BA-471A-8F1E-EACC311819EE}" dt="2022-04-10T11:20:07.816" v="993" actId="26606"/>
          <ac:picMkLst>
            <pc:docMk/>
            <pc:sldMk cId="1425385145" sldId="263"/>
            <ac:picMk id="20" creationId="{0C8B7D16-051E-4562-B872-ABF369C457CA}"/>
          </ac:picMkLst>
        </pc:picChg>
        <pc:picChg chg="add del">
          <ac:chgData name="Dace Perera" userId="6bb1768844cb4d4e" providerId="LiveId" clId="{9409019B-06BA-471A-8F1E-EACC311819EE}" dt="2022-04-10T11:20:07.816" v="993" actId="26606"/>
          <ac:picMkLst>
            <pc:docMk/>
            <pc:sldMk cId="1425385145" sldId="263"/>
            <ac:picMk id="27" creationId="{0C8B7D16-051E-4562-B872-ABF369C457CA}"/>
          </ac:picMkLst>
        </pc:picChg>
      </pc:sldChg>
      <pc:sldChg chg="addSp modSp mod setBg">
        <pc:chgData name="Dace Perera" userId="6bb1768844cb4d4e" providerId="LiveId" clId="{9409019B-06BA-471A-8F1E-EACC311819EE}" dt="2022-04-10T11:25:34.722" v="1388" actId="26606"/>
        <pc:sldMkLst>
          <pc:docMk/>
          <pc:sldMk cId="2287565401" sldId="264"/>
        </pc:sldMkLst>
        <pc:spChg chg="mod">
          <ac:chgData name="Dace Perera" userId="6bb1768844cb4d4e" providerId="LiveId" clId="{9409019B-06BA-471A-8F1E-EACC311819EE}" dt="2022-04-10T11:25:34.722" v="1388" actId="26606"/>
          <ac:spMkLst>
            <pc:docMk/>
            <pc:sldMk cId="2287565401" sldId="264"/>
            <ac:spMk id="2" creationId="{2D439DA5-2425-4373-97B1-49233182F41A}"/>
          </ac:spMkLst>
        </pc:spChg>
        <pc:spChg chg="mod">
          <ac:chgData name="Dace Perera" userId="6bb1768844cb4d4e" providerId="LiveId" clId="{9409019B-06BA-471A-8F1E-EACC311819EE}" dt="2022-04-10T11:25:34.722" v="1388" actId="26606"/>
          <ac:spMkLst>
            <pc:docMk/>
            <pc:sldMk cId="2287565401" sldId="264"/>
            <ac:spMk id="3" creationId="{532A3F41-35BA-4E45-A774-E017A152511E}"/>
          </ac:spMkLst>
        </pc:spChg>
        <pc:spChg chg="add">
          <ac:chgData name="Dace Perera" userId="6bb1768844cb4d4e" providerId="LiveId" clId="{9409019B-06BA-471A-8F1E-EACC311819EE}" dt="2022-04-10T11:25:34.722" v="1388" actId="26606"/>
          <ac:spMkLst>
            <pc:docMk/>
            <pc:sldMk cId="2287565401" sldId="264"/>
            <ac:spMk id="73" creationId="{168A5C37-E0A9-462D-BC65-C14D9025FB87}"/>
          </ac:spMkLst>
        </pc:spChg>
        <pc:picChg chg="add">
          <ac:chgData name="Dace Perera" userId="6bb1768844cb4d4e" providerId="LiveId" clId="{9409019B-06BA-471A-8F1E-EACC311819EE}" dt="2022-04-10T11:25:34.722" v="1388" actId="26606"/>
          <ac:picMkLst>
            <pc:docMk/>
            <pc:sldMk cId="2287565401" sldId="264"/>
            <ac:picMk id="71" creationId="{C63E20F8-074D-4B3B-AE66-7BBD6F1CB724}"/>
          </ac:picMkLst>
        </pc:picChg>
        <pc:picChg chg="add mod ord">
          <ac:chgData name="Dace Perera" userId="6bb1768844cb4d4e" providerId="LiveId" clId="{9409019B-06BA-471A-8F1E-EACC311819EE}" dt="2022-04-10T11:25:34.722" v="1388" actId="26606"/>
          <ac:picMkLst>
            <pc:docMk/>
            <pc:sldMk cId="2287565401" sldId="264"/>
            <ac:picMk id="5122" creationId="{2EE063C9-A4DB-4AF0-801A-618D748DDD05}"/>
          </ac:picMkLst>
        </pc:picChg>
      </pc:sldChg>
      <pc:sldChg chg="addSp delSp modSp new mod ord setBg">
        <pc:chgData name="Dace Perera" userId="6bb1768844cb4d4e" providerId="LiveId" clId="{9409019B-06BA-471A-8F1E-EACC311819EE}" dt="2022-04-10T11:38:45.195" v="2269" actId="20577"/>
        <pc:sldMkLst>
          <pc:docMk/>
          <pc:sldMk cId="115833441" sldId="265"/>
        </pc:sldMkLst>
        <pc:spChg chg="mod">
          <ac:chgData name="Dace Perera" userId="6bb1768844cb4d4e" providerId="LiveId" clId="{9409019B-06BA-471A-8F1E-EACC311819EE}" dt="2022-04-10T11:38:33.852" v="2267" actId="26606"/>
          <ac:spMkLst>
            <pc:docMk/>
            <pc:sldMk cId="115833441" sldId="265"/>
            <ac:spMk id="2" creationId="{BC82F9DF-70B1-4F27-9B0F-E996618365CD}"/>
          </ac:spMkLst>
        </pc:spChg>
        <pc:spChg chg="mod ord">
          <ac:chgData name="Dace Perera" userId="6bb1768844cb4d4e" providerId="LiveId" clId="{9409019B-06BA-471A-8F1E-EACC311819EE}" dt="2022-04-10T11:38:45.195" v="2269" actId="20577"/>
          <ac:spMkLst>
            <pc:docMk/>
            <pc:sldMk cId="115833441" sldId="265"/>
            <ac:spMk id="3" creationId="{C2282304-00C3-481B-A34E-254FCBB6C5B0}"/>
          </ac:spMkLst>
        </pc:spChg>
        <pc:spChg chg="add del">
          <ac:chgData name="Dace Perera" userId="6bb1768844cb4d4e" providerId="LiveId" clId="{9409019B-06BA-471A-8F1E-EACC311819EE}" dt="2022-04-10T11:38:33.829" v="2266" actId="26606"/>
          <ac:spMkLst>
            <pc:docMk/>
            <pc:sldMk cId="115833441" sldId="265"/>
            <ac:spMk id="71" creationId="{CBD94887-6A10-4F62-8EE1-B2BCFA1F380F}"/>
          </ac:spMkLst>
        </pc:spChg>
        <pc:picChg chg="add del">
          <ac:chgData name="Dace Perera" userId="6bb1768844cb4d4e" providerId="LiveId" clId="{9409019B-06BA-471A-8F1E-EACC311819EE}" dt="2022-04-10T11:38:33.829" v="2266" actId="26606"/>
          <ac:picMkLst>
            <pc:docMk/>
            <pc:sldMk cId="115833441" sldId="265"/>
            <ac:picMk id="73" creationId="{A3D512BA-228A-4979-9312-ACD246E1099D}"/>
          </ac:picMkLst>
        </pc:picChg>
        <pc:picChg chg="add mod ord">
          <ac:chgData name="Dace Perera" userId="6bb1768844cb4d4e" providerId="LiveId" clId="{9409019B-06BA-471A-8F1E-EACC311819EE}" dt="2022-04-10T11:38:33.852" v="2267" actId="26606"/>
          <ac:picMkLst>
            <pc:docMk/>
            <pc:sldMk cId="115833441" sldId="265"/>
            <ac:picMk id="6146" creationId="{E174FE2E-0748-4984-B802-FA4F49BB7CEA}"/>
          </ac:picMkLst>
        </pc:picChg>
      </pc:sldChg>
      <pc:sldChg chg="addSp modSp new mod">
        <pc:chgData name="Dace Perera" userId="6bb1768844cb4d4e" providerId="LiveId" clId="{9409019B-06BA-471A-8F1E-EACC311819EE}" dt="2022-04-10T10:58:24.775" v="383" actId="20577"/>
        <pc:sldMkLst>
          <pc:docMk/>
          <pc:sldMk cId="645463999" sldId="266"/>
        </pc:sldMkLst>
        <pc:spChg chg="add mod">
          <ac:chgData name="Dace Perera" userId="6bb1768844cb4d4e" providerId="LiveId" clId="{9409019B-06BA-471A-8F1E-EACC311819EE}" dt="2022-04-10T10:39:19.824" v="210" actId="207"/>
          <ac:spMkLst>
            <pc:docMk/>
            <pc:sldMk cId="645463999" sldId="266"/>
            <ac:spMk id="2" creationId="{ABC5D40D-DEE1-48E9-A027-4086EBAF392B}"/>
          </ac:spMkLst>
        </pc:spChg>
        <pc:spChg chg="add mod">
          <ac:chgData name="Dace Perera" userId="6bb1768844cb4d4e" providerId="LiveId" clId="{9409019B-06BA-471A-8F1E-EACC311819EE}" dt="2022-04-10T10:58:24.775" v="383" actId="20577"/>
          <ac:spMkLst>
            <pc:docMk/>
            <pc:sldMk cId="645463999" sldId="266"/>
            <ac:spMk id="3" creationId="{D3CD9141-2CCC-4E6C-9602-B8F2616873A3}"/>
          </ac:spMkLst>
        </pc:spChg>
        <pc:spChg chg="add mod">
          <ac:chgData name="Dace Perera" userId="6bb1768844cb4d4e" providerId="LiveId" clId="{9409019B-06BA-471A-8F1E-EACC311819EE}" dt="2022-04-10T10:41:35.792" v="222" actId="207"/>
          <ac:spMkLst>
            <pc:docMk/>
            <pc:sldMk cId="645463999" sldId="266"/>
            <ac:spMk id="4" creationId="{F81D8694-B54B-4E24-8961-724321BA4DD1}"/>
          </ac:spMkLst>
        </pc:spChg>
        <pc:spChg chg="add mod">
          <ac:chgData name="Dace Perera" userId="6bb1768844cb4d4e" providerId="LiveId" clId="{9409019B-06BA-471A-8F1E-EACC311819EE}" dt="2022-04-10T10:42:00.840" v="224" actId="207"/>
          <ac:spMkLst>
            <pc:docMk/>
            <pc:sldMk cId="645463999" sldId="266"/>
            <ac:spMk id="5" creationId="{6D674BB0-C38E-4A41-944A-9219E5A4E58A}"/>
          </ac:spMkLst>
        </pc:spChg>
        <pc:spChg chg="add mod">
          <ac:chgData name="Dace Perera" userId="6bb1768844cb4d4e" providerId="LiveId" clId="{9409019B-06BA-471A-8F1E-EACC311819EE}" dt="2022-04-10T10:43:07.262" v="230" actId="208"/>
          <ac:spMkLst>
            <pc:docMk/>
            <pc:sldMk cId="645463999" sldId="266"/>
            <ac:spMk id="6" creationId="{945CC4DF-6C01-4B3D-9E18-58AA313AEAE5}"/>
          </ac:spMkLst>
        </pc:spChg>
        <pc:spChg chg="add mod">
          <ac:chgData name="Dace Perera" userId="6bb1768844cb4d4e" providerId="LiveId" clId="{9409019B-06BA-471A-8F1E-EACC311819EE}" dt="2022-04-10T10:44:50.930" v="253" actId="2711"/>
          <ac:spMkLst>
            <pc:docMk/>
            <pc:sldMk cId="645463999" sldId="266"/>
            <ac:spMk id="7" creationId="{3663BF25-64A2-43B8-9C51-22633AEF01C2}"/>
          </ac:spMkLst>
        </pc:spChg>
      </pc:sldChg>
      <pc:sldChg chg="addSp delSp modSp new mod modAnim">
        <pc:chgData name="Dace Perera" userId="6bb1768844cb4d4e" providerId="LiveId" clId="{9409019B-06BA-471A-8F1E-EACC311819EE}" dt="2022-04-10T11:12:26.166" v="616"/>
        <pc:sldMkLst>
          <pc:docMk/>
          <pc:sldMk cId="1627151751" sldId="267"/>
        </pc:sldMkLst>
        <pc:spChg chg="add mod">
          <ac:chgData name="Dace Perera" userId="6bb1768844cb4d4e" providerId="LiveId" clId="{9409019B-06BA-471A-8F1E-EACC311819EE}" dt="2022-04-10T10:59:43.847" v="390" actId="207"/>
          <ac:spMkLst>
            <pc:docMk/>
            <pc:sldMk cId="1627151751" sldId="267"/>
            <ac:spMk id="2" creationId="{656B271D-1D86-460B-92FD-7329590ECF4F}"/>
          </ac:spMkLst>
        </pc:spChg>
        <pc:spChg chg="add mod">
          <ac:chgData name="Dace Perera" userId="6bb1768844cb4d4e" providerId="LiveId" clId="{9409019B-06BA-471A-8F1E-EACC311819EE}" dt="2022-04-10T11:00:21.903" v="413" actId="255"/>
          <ac:spMkLst>
            <pc:docMk/>
            <pc:sldMk cId="1627151751" sldId="267"/>
            <ac:spMk id="3" creationId="{27C4EC0C-C2B6-43FB-A410-FC69933DDD7D}"/>
          </ac:spMkLst>
        </pc:spChg>
        <pc:spChg chg="add mod">
          <ac:chgData name="Dace Perera" userId="6bb1768844cb4d4e" providerId="LiveId" clId="{9409019B-06BA-471A-8F1E-EACC311819EE}" dt="2022-04-10T11:11:30.157" v="608" actId="207"/>
          <ac:spMkLst>
            <pc:docMk/>
            <pc:sldMk cId="1627151751" sldId="267"/>
            <ac:spMk id="4" creationId="{9113FB77-0119-4454-9A78-1E81B81B5A83}"/>
          </ac:spMkLst>
        </pc:spChg>
        <pc:spChg chg="add mod">
          <ac:chgData name="Dace Perera" userId="6bb1768844cb4d4e" providerId="LiveId" clId="{9409019B-06BA-471A-8F1E-EACC311819EE}" dt="2022-04-10T11:11:37.633" v="609" actId="207"/>
          <ac:spMkLst>
            <pc:docMk/>
            <pc:sldMk cId="1627151751" sldId="267"/>
            <ac:spMk id="5" creationId="{E3920BE5-3455-4BD4-BB0C-FF18C387369C}"/>
          </ac:spMkLst>
        </pc:spChg>
        <pc:spChg chg="add mod">
          <ac:chgData name="Dace Perera" userId="6bb1768844cb4d4e" providerId="LiveId" clId="{9409019B-06BA-471A-8F1E-EACC311819EE}" dt="2022-04-10T11:11:52.382" v="612" actId="20577"/>
          <ac:spMkLst>
            <pc:docMk/>
            <pc:sldMk cId="1627151751" sldId="267"/>
            <ac:spMk id="6" creationId="{599364CE-3478-4087-8529-94B64B90B02E}"/>
          </ac:spMkLst>
        </pc:spChg>
        <pc:spChg chg="add del mod ord">
          <ac:chgData name="Dace Perera" userId="6bb1768844cb4d4e" providerId="LiveId" clId="{9409019B-06BA-471A-8F1E-EACC311819EE}" dt="2022-04-10T11:05:20.674" v="584" actId="478"/>
          <ac:spMkLst>
            <pc:docMk/>
            <pc:sldMk cId="1627151751" sldId="267"/>
            <ac:spMk id="7" creationId="{77BAF05B-19FD-4DA0-8D0F-E0FBDC5D6DA8}"/>
          </ac:spMkLst>
        </pc:spChg>
        <pc:spChg chg="add mod ord">
          <ac:chgData name="Dace Perera" userId="6bb1768844cb4d4e" providerId="LiveId" clId="{9409019B-06BA-471A-8F1E-EACC311819EE}" dt="2022-04-10T11:09:53.752" v="603" actId="207"/>
          <ac:spMkLst>
            <pc:docMk/>
            <pc:sldMk cId="1627151751" sldId="267"/>
            <ac:spMk id="8" creationId="{A11BDD4A-EE25-4FA5-8910-408E77C07BCA}"/>
          </ac:spMkLst>
        </pc:spChg>
        <pc:spChg chg="add mod">
          <ac:chgData name="Dace Perera" userId="6bb1768844cb4d4e" providerId="LiveId" clId="{9409019B-06BA-471A-8F1E-EACC311819EE}" dt="2022-04-10T11:09:06.448" v="601" actId="207"/>
          <ac:spMkLst>
            <pc:docMk/>
            <pc:sldMk cId="1627151751" sldId="267"/>
            <ac:spMk id="9" creationId="{012575BA-45E0-4D41-9123-D83598CF546E}"/>
          </ac:spMkLst>
        </pc:spChg>
        <pc:spChg chg="add mod ord">
          <ac:chgData name="Dace Perera" userId="6bb1768844cb4d4e" providerId="LiveId" clId="{9409019B-06BA-471A-8F1E-EACC311819EE}" dt="2022-04-10T11:11:11.532" v="607" actId="167"/>
          <ac:spMkLst>
            <pc:docMk/>
            <pc:sldMk cId="1627151751" sldId="267"/>
            <ac:spMk id="11" creationId="{3B8BE37D-033C-4927-8838-3CA8F54C1434}"/>
          </ac:spMkLst>
        </pc:spChg>
        <pc:picChg chg="add del">
          <ac:chgData name="Dace Perera" userId="6bb1768844cb4d4e" providerId="LiveId" clId="{9409019B-06BA-471A-8F1E-EACC311819EE}" dt="2022-04-10T11:05:20.674" v="584" actId="478"/>
          <ac:picMkLst>
            <pc:docMk/>
            <pc:sldMk cId="1627151751" sldId="267"/>
            <ac:picMk id="4098" creationId="{7E71B53D-1926-4F17-B4FF-97CDC66E0F61}"/>
          </ac:picMkLst>
        </pc:picChg>
      </pc:sldChg>
      <pc:sldChg chg="addSp modSp new mod ord modAnim">
        <pc:chgData name="Dace Perera" userId="6bb1768844cb4d4e" providerId="LiveId" clId="{9409019B-06BA-471A-8F1E-EACC311819EE}" dt="2022-04-10T11:36:19.294" v="2176"/>
        <pc:sldMkLst>
          <pc:docMk/>
          <pc:sldMk cId="1850472545" sldId="268"/>
        </pc:sldMkLst>
        <pc:spChg chg="add mod">
          <ac:chgData name="Dace Perera" userId="6bb1768844cb4d4e" providerId="LiveId" clId="{9409019B-06BA-471A-8F1E-EACC311819EE}" dt="2022-04-10T11:26:39.094" v="1482" actId="20577"/>
          <ac:spMkLst>
            <pc:docMk/>
            <pc:sldMk cId="1850472545" sldId="268"/>
            <ac:spMk id="2" creationId="{58A4F5A4-66F4-4D5B-AC4A-99A58A28BB37}"/>
          </ac:spMkLst>
        </pc:spChg>
        <pc:spChg chg="add mod">
          <ac:chgData name="Dace Perera" userId="6bb1768844cb4d4e" providerId="LiveId" clId="{9409019B-06BA-471A-8F1E-EACC311819EE}" dt="2022-04-10T11:29:29.847" v="1590" actId="20577"/>
          <ac:spMkLst>
            <pc:docMk/>
            <pc:sldMk cId="1850472545" sldId="268"/>
            <ac:spMk id="3" creationId="{F78E64BD-D761-435B-82E8-10CA29820365}"/>
          </ac:spMkLst>
        </pc:spChg>
        <pc:spChg chg="add mod">
          <ac:chgData name="Dace Perera" userId="6bb1768844cb4d4e" providerId="LiveId" clId="{9409019B-06BA-471A-8F1E-EACC311819EE}" dt="2022-04-10T11:35:15.352" v="2168" actId="1076"/>
          <ac:spMkLst>
            <pc:docMk/>
            <pc:sldMk cId="1850472545" sldId="268"/>
            <ac:spMk id="4" creationId="{496005FF-B4A4-4C9A-9FE9-8DE7E3E946CC}"/>
          </ac:spMkLst>
        </pc:spChg>
        <pc:spChg chg="add mod">
          <ac:chgData name="Dace Perera" userId="6bb1768844cb4d4e" providerId="LiveId" clId="{9409019B-06BA-471A-8F1E-EACC311819EE}" dt="2022-04-10T11:35:19.373" v="2169" actId="1076"/>
          <ac:spMkLst>
            <pc:docMk/>
            <pc:sldMk cId="1850472545" sldId="268"/>
            <ac:spMk id="5" creationId="{0F293424-DB9A-4395-BC80-B8811667BB61}"/>
          </ac:spMkLst>
        </pc:spChg>
      </pc:sldChg>
      <pc:sldChg chg="addSp delSp modSp new mod">
        <pc:chgData name="Dace Perera" userId="6bb1768844cb4d4e" providerId="LiveId" clId="{9409019B-06BA-471A-8F1E-EACC311819EE}" dt="2022-04-10T17:55:46.160" v="2832" actId="20577"/>
        <pc:sldMkLst>
          <pc:docMk/>
          <pc:sldMk cId="293223930" sldId="269"/>
        </pc:sldMkLst>
        <pc:spChg chg="mod">
          <ac:chgData name="Dace Perera" userId="6bb1768844cb4d4e" providerId="LiveId" clId="{9409019B-06BA-471A-8F1E-EACC311819EE}" dt="2022-04-10T17:46:30.617" v="2305" actId="20577"/>
          <ac:spMkLst>
            <pc:docMk/>
            <pc:sldMk cId="293223930" sldId="269"/>
            <ac:spMk id="2" creationId="{D360D073-1609-40C9-9665-17268A45CD07}"/>
          </ac:spMkLst>
        </pc:spChg>
        <pc:spChg chg="del">
          <ac:chgData name="Dace Perera" userId="6bb1768844cb4d4e" providerId="LiveId" clId="{9409019B-06BA-471A-8F1E-EACC311819EE}" dt="2022-04-10T17:47:06.363" v="2306" actId="3680"/>
          <ac:spMkLst>
            <pc:docMk/>
            <pc:sldMk cId="293223930" sldId="269"/>
            <ac:spMk id="3" creationId="{0384E299-CF40-4201-BE06-7EEB209A3C23}"/>
          </ac:spMkLst>
        </pc:spChg>
        <pc:graphicFrameChg chg="add mod ord modGraphic">
          <ac:chgData name="Dace Perera" userId="6bb1768844cb4d4e" providerId="LiveId" clId="{9409019B-06BA-471A-8F1E-EACC311819EE}" dt="2022-04-10T17:55:46.160" v="2832" actId="20577"/>
          <ac:graphicFrameMkLst>
            <pc:docMk/>
            <pc:sldMk cId="293223930" sldId="269"/>
            <ac:graphicFrameMk id="4" creationId="{3D57ECBA-21E4-4B90-9706-125B693DE932}"/>
          </ac:graphicFrameMkLst>
        </pc:graphicFrameChg>
      </pc:sldChg>
      <pc:sldChg chg="addSp modSp new mod">
        <pc:chgData name="Dace Perera" userId="6bb1768844cb4d4e" providerId="LiveId" clId="{9409019B-06BA-471A-8F1E-EACC311819EE}" dt="2022-04-10T18:11:36.358" v="2922" actId="14100"/>
        <pc:sldMkLst>
          <pc:docMk/>
          <pc:sldMk cId="1277627745" sldId="270"/>
        </pc:sldMkLst>
        <pc:spChg chg="mod">
          <ac:chgData name="Dace Perera" userId="6bb1768844cb4d4e" providerId="LiveId" clId="{9409019B-06BA-471A-8F1E-EACC311819EE}" dt="2022-04-10T18:09:23.880" v="2912" actId="1076"/>
          <ac:spMkLst>
            <pc:docMk/>
            <pc:sldMk cId="1277627745" sldId="270"/>
            <ac:spMk id="2" creationId="{F12C36CC-F04B-450C-BB09-C4736D0072C8}"/>
          </ac:spMkLst>
        </pc:spChg>
        <pc:spChg chg="mod">
          <ac:chgData name="Dace Perera" userId="6bb1768844cb4d4e" providerId="LiveId" clId="{9409019B-06BA-471A-8F1E-EACC311819EE}" dt="2022-04-10T18:09:29.570" v="2913" actId="1076"/>
          <ac:spMkLst>
            <pc:docMk/>
            <pc:sldMk cId="1277627745" sldId="270"/>
            <ac:spMk id="3" creationId="{133CC774-2C2E-4205-8D4C-AEA7E65DBF49}"/>
          </ac:spMkLst>
        </pc:spChg>
        <pc:spChg chg="add mod ord">
          <ac:chgData name="Dace Perera" userId="6bb1768844cb4d4e" providerId="LiveId" clId="{9409019B-06BA-471A-8F1E-EACC311819EE}" dt="2022-04-10T18:03:32.338" v="2899" actId="14100"/>
          <ac:spMkLst>
            <pc:docMk/>
            <pc:sldMk cId="1277627745" sldId="270"/>
            <ac:spMk id="4" creationId="{F2E90EFD-297B-4F35-A3E0-E92427F7FB3E}"/>
          </ac:spMkLst>
        </pc:spChg>
        <pc:spChg chg="add mod ord">
          <ac:chgData name="Dace Perera" userId="6bb1768844cb4d4e" providerId="LiveId" clId="{9409019B-06BA-471A-8F1E-EACC311819EE}" dt="2022-04-10T18:08:21.412" v="2903" actId="207"/>
          <ac:spMkLst>
            <pc:docMk/>
            <pc:sldMk cId="1277627745" sldId="270"/>
            <ac:spMk id="5" creationId="{6723076B-CE23-43ED-8E2A-550F9EE1ECA9}"/>
          </ac:spMkLst>
        </pc:spChg>
        <pc:spChg chg="add mod ord">
          <ac:chgData name="Dace Perera" userId="6bb1768844cb4d4e" providerId="LiveId" clId="{9409019B-06BA-471A-8F1E-EACC311819EE}" dt="2022-04-10T18:11:36.358" v="2922" actId="14100"/>
          <ac:spMkLst>
            <pc:docMk/>
            <pc:sldMk cId="1277627745" sldId="270"/>
            <ac:spMk id="6" creationId="{E646287E-6427-417D-87BF-22FD8EF79C7E}"/>
          </ac:spMkLst>
        </pc:spChg>
      </pc:sldChg>
      <pc:sldChg chg="addSp modSp new mod setBg">
        <pc:chgData name="Dace Perera" userId="6bb1768844cb4d4e" providerId="LiveId" clId="{9409019B-06BA-471A-8F1E-EACC311819EE}" dt="2022-04-10T18:13:38.081" v="2983" actId="26606"/>
        <pc:sldMkLst>
          <pc:docMk/>
          <pc:sldMk cId="598734038" sldId="271"/>
        </pc:sldMkLst>
        <pc:spChg chg="mod">
          <ac:chgData name="Dace Perera" userId="6bb1768844cb4d4e" providerId="LiveId" clId="{9409019B-06BA-471A-8F1E-EACC311819EE}" dt="2022-04-10T18:13:38.081" v="2983" actId="26606"/>
          <ac:spMkLst>
            <pc:docMk/>
            <pc:sldMk cId="598734038" sldId="271"/>
            <ac:spMk id="2" creationId="{76CCC745-2AD9-4AB3-B50B-F1C2C3372F77}"/>
          </ac:spMkLst>
        </pc:spChg>
        <pc:spChg chg="mod">
          <ac:chgData name="Dace Perera" userId="6bb1768844cb4d4e" providerId="LiveId" clId="{9409019B-06BA-471A-8F1E-EACC311819EE}" dt="2022-04-10T18:13:38.081" v="2983" actId="26606"/>
          <ac:spMkLst>
            <pc:docMk/>
            <pc:sldMk cId="598734038" sldId="271"/>
            <ac:spMk id="3" creationId="{7C47FFD6-1D3D-416D-8043-AE2CC8423303}"/>
          </ac:spMkLst>
        </pc:spChg>
        <pc:picChg chg="add">
          <ac:chgData name="Dace Perera" userId="6bb1768844cb4d4e" providerId="LiveId" clId="{9409019B-06BA-471A-8F1E-EACC311819EE}" dt="2022-04-10T18:13:38.081" v="2983" actId="26606"/>
          <ac:picMkLst>
            <pc:docMk/>
            <pc:sldMk cId="598734038" sldId="271"/>
            <ac:picMk id="71" creationId="{6AF6706C-CF07-43A1-BCC4-CBA5D33820DA}"/>
          </ac:picMkLst>
        </pc:picChg>
        <pc:picChg chg="add mod">
          <ac:chgData name="Dace Perera" userId="6bb1768844cb4d4e" providerId="LiveId" clId="{9409019B-06BA-471A-8F1E-EACC311819EE}" dt="2022-04-10T18:13:38.081" v="2983" actId="26606"/>
          <ac:picMkLst>
            <pc:docMk/>
            <pc:sldMk cId="598734038" sldId="271"/>
            <ac:picMk id="7170" creationId="{194478A4-73DA-431B-9F74-E4E29F05D6AD}"/>
          </ac:picMkLst>
        </pc:picChg>
      </pc:sldChg>
      <pc:sldChg chg="new del">
        <pc:chgData name="Dace Perera" userId="6bb1768844cb4d4e" providerId="LiveId" clId="{9409019B-06BA-471A-8F1E-EACC311819EE}" dt="2022-04-10T18:14:42.809" v="3013" actId="2696"/>
        <pc:sldMkLst>
          <pc:docMk/>
          <pc:sldMk cId="3079728174" sldId="272"/>
        </pc:sldMkLst>
      </pc:sldChg>
      <pc:sldChg chg="addSp delSp modSp new mod setBg addAnim">
        <pc:chgData name="Dace Perera" userId="6bb1768844cb4d4e" providerId="LiveId" clId="{9409019B-06BA-471A-8F1E-EACC311819EE}" dt="2022-04-10T18:14:34.392" v="3012"/>
        <pc:sldMkLst>
          <pc:docMk/>
          <pc:sldMk cId="1689824337" sldId="273"/>
        </pc:sldMkLst>
        <pc:spChg chg="mod">
          <ac:chgData name="Dace Perera" userId="6bb1768844cb4d4e" providerId="LiveId" clId="{9409019B-06BA-471A-8F1E-EACC311819EE}" dt="2022-04-10T18:14:34.392" v="3011" actId="26606"/>
          <ac:spMkLst>
            <pc:docMk/>
            <pc:sldMk cId="1689824337" sldId="273"/>
            <ac:spMk id="2" creationId="{678E415D-FCE7-4E5F-87E7-F50A6E480C47}"/>
          </ac:spMkLst>
        </pc:spChg>
        <pc:spChg chg="add del">
          <ac:chgData name="Dace Perera" userId="6bb1768844cb4d4e" providerId="LiveId" clId="{9409019B-06BA-471A-8F1E-EACC311819EE}" dt="2022-04-10T18:14:29.581" v="3008" actId="26606"/>
          <ac:spMkLst>
            <pc:docMk/>
            <pc:sldMk cId="1689824337" sldId="273"/>
            <ac:spMk id="9" creationId="{D5FE3208-9FD8-4883-AB1F-FF214491BBD4}"/>
          </ac:spMkLst>
        </pc:spChg>
        <pc:spChg chg="add del">
          <ac:chgData name="Dace Perera" userId="6bb1768844cb4d4e" providerId="LiveId" clId="{9409019B-06BA-471A-8F1E-EACC311819EE}" dt="2022-04-10T18:14:29.581" v="3008" actId="26606"/>
          <ac:spMkLst>
            <pc:docMk/>
            <pc:sldMk cId="1689824337" sldId="273"/>
            <ac:spMk id="13" creationId="{1E6E1A7C-A9E7-4BB0-AD38-5060AA3E1937}"/>
          </ac:spMkLst>
        </pc:spChg>
        <pc:spChg chg="add del">
          <ac:chgData name="Dace Perera" userId="6bb1768844cb4d4e" providerId="LiveId" clId="{9409019B-06BA-471A-8F1E-EACC311819EE}" dt="2022-04-10T18:14:34.356" v="3010" actId="26606"/>
          <ac:spMkLst>
            <pc:docMk/>
            <pc:sldMk cId="1689824337" sldId="273"/>
            <ac:spMk id="16" creationId="{CD9E0036-D626-45D9-B0FA-B920385A6152}"/>
          </ac:spMkLst>
        </pc:spChg>
        <pc:spChg chg="add">
          <ac:chgData name="Dace Perera" userId="6bb1768844cb4d4e" providerId="LiveId" clId="{9409019B-06BA-471A-8F1E-EACC311819EE}" dt="2022-04-10T18:14:34.392" v="3011" actId="26606"/>
          <ac:spMkLst>
            <pc:docMk/>
            <pc:sldMk cId="1689824337" sldId="273"/>
            <ac:spMk id="19" creationId="{3D1E5586-8BB5-40F6-96C3-2E87DD7CE5CD}"/>
          </ac:spMkLst>
        </pc:spChg>
        <pc:picChg chg="add del">
          <ac:chgData name="Dace Perera" userId="6bb1768844cb4d4e" providerId="LiveId" clId="{9409019B-06BA-471A-8F1E-EACC311819EE}" dt="2022-04-10T18:14:29.581" v="3008" actId="26606"/>
          <ac:picMkLst>
            <pc:docMk/>
            <pc:sldMk cId="1689824337" sldId="273"/>
            <ac:picMk id="7" creationId="{18BD78ED-75E1-4879-B369-BC61F7C45E22}"/>
          </ac:picMkLst>
        </pc:picChg>
        <pc:picChg chg="add del">
          <ac:chgData name="Dace Perera" userId="6bb1768844cb4d4e" providerId="LiveId" clId="{9409019B-06BA-471A-8F1E-EACC311819EE}" dt="2022-04-10T18:14:29.581" v="3008" actId="26606"/>
          <ac:picMkLst>
            <pc:docMk/>
            <pc:sldMk cId="1689824337" sldId="273"/>
            <ac:picMk id="11" creationId="{72E5EC71-6645-4F98-85CD-71B3EA38936C}"/>
          </ac:picMkLst>
        </pc:picChg>
        <pc:picChg chg="add del">
          <ac:chgData name="Dace Perera" userId="6bb1768844cb4d4e" providerId="LiveId" clId="{9409019B-06BA-471A-8F1E-EACC311819EE}" dt="2022-04-10T18:14:34.356" v="3010" actId="26606"/>
          <ac:picMkLst>
            <pc:docMk/>
            <pc:sldMk cId="1689824337" sldId="273"/>
            <ac:picMk id="15" creationId="{18BD78ED-75E1-4879-B369-BC61F7C45E22}"/>
          </ac:picMkLst>
        </pc:picChg>
        <pc:picChg chg="add">
          <ac:chgData name="Dace Perera" userId="6bb1768844cb4d4e" providerId="LiveId" clId="{9409019B-06BA-471A-8F1E-EACC311819EE}" dt="2022-04-10T18:14:34.392" v="3011" actId="26606"/>
          <ac:picMkLst>
            <pc:docMk/>
            <pc:sldMk cId="1689824337" sldId="273"/>
            <ac:picMk id="18" creationId="{18BD78ED-75E1-4879-B369-BC61F7C45E22}"/>
          </ac:picMkLst>
        </pc:picChg>
        <pc:cxnChg chg="add">
          <ac:chgData name="Dace Perera" userId="6bb1768844cb4d4e" providerId="LiveId" clId="{9409019B-06BA-471A-8F1E-EACC311819EE}" dt="2022-04-10T18:14:34.392" v="3011" actId="26606"/>
          <ac:cxnSpMkLst>
            <pc:docMk/>
            <pc:sldMk cId="1689824337" sldId="273"/>
            <ac:cxnSpMk id="20" creationId="{8A832D40-B9E2-4CE7-9E0A-B35591EA2035}"/>
          </ac:cxnSpMkLst>
        </pc:cxnChg>
      </pc:sldChg>
      <pc:sldChg chg="addSp delSp modSp new mod setBg setClrOvrMap">
        <pc:chgData name="Dace Perera" userId="6bb1768844cb4d4e" providerId="LiveId" clId="{9409019B-06BA-471A-8F1E-EACC311819EE}" dt="2022-04-10T18:48:07.133" v="3408" actId="14861"/>
        <pc:sldMkLst>
          <pc:docMk/>
          <pc:sldMk cId="2132654938" sldId="274"/>
        </pc:sldMkLst>
        <pc:spChg chg="mod">
          <ac:chgData name="Dace Perera" userId="6bb1768844cb4d4e" providerId="LiveId" clId="{9409019B-06BA-471A-8F1E-EACC311819EE}" dt="2022-04-10T18:46:25.897" v="3398" actId="26606"/>
          <ac:spMkLst>
            <pc:docMk/>
            <pc:sldMk cId="2132654938" sldId="274"/>
            <ac:spMk id="2" creationId="{CAC920BA-B51B-4155-AEFE-7F955F703175}"/>
          </ac:spMkLst>
        </pc:spChg>
        <pc:spChg chg="del mod">
          <ac:chgData name="Dace Perera" userId="6bb1768844cb4d4e" providerId="LiveId" clId="{9409019B-06BA-471A-8F1E-EACC311819EE}" dt="2022-04-10T18:46:25.897" v="3398" actId="26606"/>
          <ac:spMkLst>
            <pc:docMk/>
            <pc:sldMk cId="2132654938" sldId="274"/>
            <ac:spMk id="3" creationId="{2DB2EC2E-2C20-46F6-9F5B-4DDE2DD7C064}"/>
          </ac:spMkLst>
        </pc:spChg>
        <pc:spChg chg="add mod ord">
          <ac:chgData name="Dace Perera" userId="6bb1768844cb4d4e" providerId="LiveId" clId="{9409019B-06BA-471A-8F1E-EACC311819EE}" dt="2022-04-10T18:48:07.133" v="3408" actId="14861"/>
          <ac:spMkLst>
            <pc:docMk/>
            <pc:sldMk cId="2132654938" sldId="274"/>
            <ac:spMk id="4" creationId="{2E53F992-0DA5-4C3B-BDF7-149061CA0413}"/>
          </ac:spMkLst>
        </pc:spChg>
        <pc:spChg chg="add">
          <ac:chgData name="Dace Perera" userId="6bb1768844cb4d4e" providerId="LiveId" clId="{9409019B-06BA-471A-8F1E-EACC311819EE}" dt="2022-04-10T18:46:25.897" v="3398" actId="26606"/>
          <ac:spMkLst>
            <pc:docMk/>
            <pc:sldMk cId="2132654938" sldId="274"/>
            <ac:spMk id="9" creationId="{6A166780-9337-4437-95D3-5EA9D55AAAC5}"/>
          </ac:spMkLst>
        </pc:spChg>
        <pc:spChg chg="add">
          <ac:chgData name="Dace Perera" userId="6bb1768844cb4d4e" providerId="LiveId" clId="{9409019B-06BA-471A-8F1E-EACC311819EE}" dt="2022-04-10T18:46:25.897" v="3398" actId="26606"/>
          <ac:spMkLst>
            <pc:docMk/>
            <pc:sldMk cId="2132654938" sldId="274"/>
            <ac:spMk id="11" creationId="{EB3D0F40-BF1F-4120-945D-90C5AAD6E35A}"/>
          </ac:spMkLst>
        </pc:spChg>
        <pc:spChg chg="add">
          <ac:chgData name="Dace Perera" userId="6bb1768844cb4d4e" providerId="LiveId" clId="{9409019B-06BA-471A-8F1E-EACC311819EE}" dt="2022-04-10T18:46:25.897" v="3398" actId="26606"/>
          <ac:spMkLst>
            <pc:docMk/>
            <pc:sldMk cId="2132654938" sldId="274"/>
            <ac:spMk id="15" creationId="{66F4F323-644B-4A47-97E9-BFB73840F402}"/>
          </ac:spMkLst>
        </pc:spChg>
        <pc:graphicFrameChg chg="add">
          <ac:chgData name="Dace Perera" userId="6bb1768844cb4d4e" providerId="LiveId" clId="{9409019B-06BA-471A-8F1E-EACC311819EE}" dt="2022-04-10T18:46:25.897" v="3398" actId="26606"/>
          <ac:graphicFrameMkLst>
            <pc:docMk/>
            <pc:sldMk cId="2132654938" sldId="274"/>
            <ac:graphicFrameMk id="5" creationId="{B15DB82D-2B34-50F6-6989-57B4A010A50A}"/>
          </ac:graphicFrameMkLst>
        </pc:graphicFrameChg>
        <pc:picChg chg="add">
          <ac:chgData name="Dace Perera" userId="6bb1768844cb4d4e" providerId="LiveId" clId="{9409019B-06BA-471A-8F1E-EACC311819EE}" dt="2022-04-10T18:46:25.897" v="3398" actId="26606"/>
          <ac:picMkLst>
            <pc:docMk/>
            <pc:sldMk cId="2132654938" sldId="274"/>
            <ac:picMk id="13" creationId="{15640A69-3748-450C-8DDB-B2051AC04BC7}"/>
          </ac:picMkLst>
        </pc:picChg>
      </pc:sldChg>
      <pc:sldChg chg="addSp delSp modSp new mod setBg">
        <pc:chgData name="Dace Perera" userId="6bb1768844cb4d4e" providerId="LiveId" clId="{9409019B-06BA-471A-8F1E-EACC311819EE}" dt="2022-04-10T19:01:37.126" v="3758" actId="20577"/>
        <pc:sldMkLst>
          <pc:docMk/>
          <pc:sldMk cId="4274644560" sldId="275"/>
        </pc:sldMkLst>
        <pc:spChg chg="mod">
          <ac:chgData name="Dace Perera" userId="6bb1768844cb4d4e" providerId="LiveId" clId="{9409019B-06BA-471A-8F1E-EACC311819EE}" dt="2022-04-10T18:54:37.478" v="3738" actId="26606"/>
          <ac:spMkLst>
            <pc:docMk/>
            <pc:sldMk cId="4274644560" sldId="275"/>
            <ac:spMk id="2" creationId="{F06626C1-A77D-4941-9D72-C682AEBF93FE}"/>
          </ac:spMkLst>
        </pc:spChg>
        <pc:spChg chg="del mod">
          <ac:chgData name="Dace Perera" userId="6bb1768844cb4d4e" providerId="LiveId" clId="{9409019B-06BA-471A-8F1E-EACC311819EE}" dt="2022-04-10T18:54:37.478" v="3738" actId="26606"/>
          <ac:spMkLst>
            <pc:docMk/>
            <pc:sldMk cId="4274644560" sldId="275"/>
            <ac:spMk id="3" creationId="{5208B5CF-5A92-48B2-AD8B-BE101EDF3DC3}"/>
          </ac:spMkLst>
        </pc:spChg>
        <pc:spChg chg="add mod ord">
          <ac:chgData name="Dace Perera" userId="6bb1768844cb4d4e" providerId="LiveId" clId="{9409019B-06BA-471A-8F1E-EACC311819EE}" dt="2022-04-10T18:55:57.566" v="3743" actId="14861"/>
          <ac:spMkLst>
            <pc:docMk/>
            <pc:sldMk cId="4274644560" sldId="275"/>
            <ac:spMk id="4" creationId="{6349A00F-70E5-435D-9E32-1241E1FDF2A6}"/>
          </ac:spMkLst>
        </pc:spChg>
        <pc:spChg chg="add mod ord">
          <ac:chgData name="Dace Perera" userId="6bb1768844cb4d4e" providerId="LiveId" clId="{9409019B-06BA-471A-8F1E-EACC311819EE}" dt="2022-04-10T19:00:45.081" v="3752" actId="14100"/>
          <ac:spMkLst>
            <pc:docMk/>
            <pc:sldMk cId="4274644560" sldId="275"/>
            <ac:spMk id="6" creationId="{00787290-4780-4134-875C-4757B2FF3F8B}"/>
          </ac:spMkLst>
        </pc:spChg>
        <pc:spChg chg="add del mod">
          <ac:chgData name="Dace Perera" userId="6bb1768844cb4d4e" providerId="LiveId" clId="{9409019B-06BA-471A-8F1E-EACC311819EE}" dt="2022-04-10T19:01:05.969" v="3754" actId="478"/>
          <ac:spMkLst>
            <pc:docMk/>
            <pc:sldMk cId="4274644560" sldId="275"/>
            <ac:spMk id="7" creationId="{08DF3C4A-59B0-4941-8A81-16AED497257A}"/>
          </ac:spMkLst>
        </pc:spChg>
        <pc:graphicFrameChg chg="add mod">
          <ac:chgData name="Dace Perera" userId="6bb1768844cb4d4e" providerId="LiveId" clId="{9409019B-06BA-471A-8F1E-EACC311819EE}" dt="2022-04-10T19:01:37.126" v="3758" actId="20577"/>
          <ac:graphicFrameMkLst>
            <pc:docMk/>
            <pc:sldMk cId="4274644560" sldId="275"/>
            <ac:graphicFrameMk id="5" creationId="{E27A3A83-2931-99BB-41C2-7E5E291B3378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BCBB0-FFFF-492A-96F4-B529D9E3C7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7A42C6-31AD-4444-B0A0-4D7A1F480583}">
      <dgm:prSet/>
      <dgm:spPr/>
      <dgm:t>
        <a:bodyPr/>
        <a:lstStyle/>
        <a:p>
          <a:r>
            <a:rPr lang="lv-LV"/>
            <a:t>Kantāte</a:t>
          </a:r>
          <a:endParaRPr lang="en-US"/>
        </a:p>
      </dgm:t>
    </dgm:pt>
    <dgm:pt modelId="{41F14A07-7BB2-4B9A-8C3F-1EE0E1E69AE4}" type="parTrans" cxnId="{27420648-B292-48D8-B426-8C53F779D012}">
      <dgm:prSet/>
      <dgm:spPr/>
      <dgm:t>
        <a:bodyPr/>
        <a:lstStyle/>
        <a:p>
          <a:endParaRPr lang="en-US"/>
        </a:p>
      </dgm:t>
    </dgm:pt>
    <dgm:pt modelId="{4BF0515A-95A6-4092-8377-93BFB60AE7D7}" type="sibTrans" cxnId="{27420648-B292-48D8-B426-8C53F779D012}">
      <dgm:prSet/>
      <dgm:spPr/>
      <dgm:t>
        <a:bodyPr/>
        <a:lstStyle/>
        <a:p>
          <a:endParaRPr lang="en-US"/>
        </a:p>
      </dgm:t>
    </dgm:pt>
    <dgm:pt modelId="{5A75D4AB-5D2F-42DF-8C92-ADA1DA257B97}">
      <dgm:prSet/>
      <dgm:spPr/>
      <dgm:t>
        <a:bodyPr/>
        <a:lstStyle/>
        <a:p>
          <a:r>
            <a:rPr lang="lv-LV"/>
            <a:t>Radīta 2.Pasaules kara laikā</a:t>
          </a:r>
          <a:endParaRPr lang="en-US"/>
        </a:p>
      </dgm:t>
    </dgm:pt>
    <dgm:pt modelId="{C3E63EE7-963C-4DDA-95FB-BE6D59EB6956}" type="parTrans" cxnId="{299D42F0-89AD-4D0F-9DEF-66539AE9BE4C}">
      <dgm:prSet/>
      <dgm:spPr/>
      <dgm:t>
        <a:bodyPr/>
        <a:lstStyle/>
        <a:p>
          <a:endParaRPr lang="en-US"/>
        </a:p>
      </dgm:t>
    </dgm:pt>
    <dgm:pt modelId="{E260CF21-B07E-4735-AEA6-8056A808D348}" type="sibTrans" cxnId="{299D42F0-89AD-4D0F-9DEF-66539AE9BE4C}">
      <dgm:prSet/>
      <dgm:spPr/>
      <dgm:t>
        <a:bodyPr/>
        <a:lstStyle/>
        <a:p>
          <a:endParaRPr lang="en-US"/>
        </a:p>
      </dgm:t>
    </dgm:pt>
    <dgm:pt modelId="{98123991-8299-4D0B-8C35-10F0BA51464F}">
      <dgm:prSet/>
      <dgm:spPr/>
      <dgm:t>
        <a:bodyPr/>
        <a:lstStyle/>
        <a:p>
          <a:r>
            <a:rPr lang="lv-LV"/>
            <a:t>Pirmatskaņojums 1944.gadā,vācu okupētajā Rīgā</a:t>
          </a:r>
          <a:endParaRPr lang="en-US"/>
        </a:p>
      </dgm:t>
    </dgm:pt>
    <dgm:pt modelId="{585D45CF-CE90-41E3-A8AE-672D7A6D8653}" type="parTrans" cxnId="{BFD24ADF-3F93-4DAE-8CA9-DCD5C09AA984}">
      <dgm:prSet/>
      <dgm:spPr/>
      <dgm:t>
        <a:bodyPr/>
        <a:lstStyle/>
        <a:p>
          <a:endParaRPr lang="en-US"/>
        </a:p>
      </dgm:t>
    </dgm:pt>
    <dgm:pt modelId="{2B908E9C-0663-4905-AE8E-1DC7B7719900}" type="sibTrans" cxnId="{BFD24ADF-3F93-4DAE-8CA9-DCD5C09AA984}">
      <dgm:prSet/>
      <dgm:spPr/>
      <dgm:t>
        <a:bodyPr/>
        <a:lstStyle/>
        <a:p>
          <a:endParaRPr lang="en-US"/>
        </a:p>
      </dgm:t>
    </dgm:pt>
    <dgm:pt modelId="{3A68A5F3-D99D-49E5-9B86-C6126522C7B9}">
      <dgm:prSet/>
      <dgm:spPr/>
      <dgm:t>
        <a:bodyPr/>
        <a:lstStyle/>
        <a:p>
          <a:r>
            <a:rPr lang="lv-LV"/>
            <a:t>Teksta autors Andrejs Eglītis</a:t>
          </a:r>
          <a:endParaRPr lang="en-US"/>
        </a:p>
      </dgm:t>
    </dgm:pt>
    <dgm:pt modelId="{659D4739-412F-4B00-A01B-2A5CB18EA25E}" type="parTrans" cxnId="{D466665A-8046-45CF-89DA-D0122A864237}">
      <dgm:prSet/>
      <dgm:spPr/>
      <dgm:t>
        <a:bodyPr/>
        <a:lstStyle/>
        <a:p>
          <a:endParaRPr lang="en-US"/>
        </a:p>
      </dgm:t>
    </dgm:pt>
    <dgm:pt modelId="{5AC831A4-DFA4-4C61-A732-ED844C8FA2D1}" type="sibTrans" cxnId="{D466665A-8046-45CF-89DA-D0122A864237}">
      <dgm:prSet/>
      <dgm:spPr/>
      <dgm:t>
        <a:bodyPr/>
        <a:lstStyle/>
        <a:p>
          <a:endParaRPr lang="en-US"/>
        </a:p>
      </dgm:t>
    </dgm:pt>
    <dgm:pt modelId="{4922CDAC-66FC-49DC-96F5-897393EB98D8}" type="pres">
      <dgm:prSet presAssocID="{AEFBCBB0-FFFF-492A-96F4-B529D9E3C72E}" presName="vert0" presStyleCnt="0">
        <dgm:presLayoutVars>
          <dgm:dir/>
          <dgm:animOne val="branch"/>
          <dgm:animLvl val="lvl"/>
        </dgm:presLayoutVars>
      </dgm:prSet>
      <dgm:spPr/>
    </dgm:pt>
    <dgm:pt modelId="{542A3F9C-A6F7-43DF-94CE-53AE98769CBC}" type="pres">
      <dgm:prSet presAssocID="{E37A42C6-31AD-4444-B0A0-4D7A1F480583}" presName="thickLine" presStyleLbl="alignNode1" presStyleIdx="0" presStyleCnt="4"/>
      <dgm:spPr/>
    </dgm:pt>
    <dgm:pt modelId="{A095D656-0D0F-46EB-9866-1BB1C1AC41A4}" type="pres">
      <dgm:prSet presAssocID="{E37A42C6-31AD-4444-B0A0-4D7A1F480583}" presName="horz1" presStyleCnt="0"/>
      <dgm:spPr/>
    </dgm:pt>
    <dgm:pt modelId="{EA45CB53-2711-4198-8DB1-4769E1F7CD82}" type="pres">
      <dgm:prSet presAssocID="{E37A42C6-31AD-4444-B0A0-4D7A1F480583}" presName="tx1" presStyleLbl="revTx" presStyleIdx="0" presStyleCnt="4"/>
      <dgm:spPr/>
    </dgm:pt>
    <dgm:pt modelId="{35D2B755-1621-443F-B205-04CADB7901DC}" type="pres">
      <dgm:prSet presAssocID="{E37A42C6-31AD-4444-B0A0-4D7A1F480583}" presName="vert1" presStyleCnt="0"/>
      <dgm:spPr/>
    </dgm:pt>
    <dgm:pt modelId="{30AB5B07-8F66-4E59-865A-A4E7693F9AC1}" type="pres">
      <dgm:prSet presAssocID="{5A75D4AB-5D2F-42DF-8C92-ADA1DA257B97}" presName="thickLine" presStyleLbl="alignNode1" presStyleIdx="1" presStyleCnt="4"/>
      <dgm:spPr/>
    </dgm:pt>
    <dgm:pt modelId="{7A7C74E5-7ABA-4482-B0F3-FE8603B1E5CD}" type="pres">
      <dgm:prSet presAssocID="{5A75D4AB-5D2F-42DF-8C92-ADA1DA257B97}" presName="horz1" presStyleCnt="0"/>
      <dgm:spPr/>
    </dgm:pt>
    <dgm:pt modelId="{6B5942B7-9A73-43C3-A9D9-7A07E65BBEDE}" type="pres">
      <dgm:prSet presAssocID="{5A75D4AB-5D2F-42DF-8C92-ADA1DA257B97}" presName="tx1" presStyleLbl="revTx" presStyleIdx="1" presStyleCnt="4"/>
      <dgm:spPr/>
    </dgm:pt>
    <dgm:pt modelId="{60795EAA-89EF-499E-91BC-84320E2B495F}" type="pres">
      <dgm:prSet presAssocID="{5A75D4AB-5D2F-42DF-8C92-ADA1DA257B97}" presName="vert1" presStyleCnt="0"/>
      <dgm:spPr/>
    </dgm:pt>
    <dgm:pt modelId="{1E761593-2F63-4469-8B01-3629B59A1EFC}" type="pres">
      <dgm:prSet presAssocID="{98123991-8299-4D0B-8C35-10F0BA51464F}" presName="thickLine" presStyleLbl="alignNode1" presStyleIdx="2" presStyleCnt="4"/>
      <dgm:spPr/>
    </dgm:pt>
    <dgm:pt modelId="{83B2FAB9-5205-4EFC-AE59-7AB7F46BB582}" type="pres">
      <dgm:prSet presAssocID="{98123991-8299-4D0B-8C35-10F0BA51464F}" presName="horz1" presStyleCnt="0"/>
      <dgm:spPr/>
    </dgm:pt>
    <dgm:pt modelId="{CAA3F0E6-0146-403E-BA3D-04A896692DF9}" type="pres">
      <dgm:prSet presAssocID="{98123991-8299-4D0B-8C35-10F0BA51464F}" presName="tx1" presStyleLbl="revTx" presStyleIdx="2" presStyleCnt="4"/>
      <dgm:spPr/>
    </dgm:pt>
    <dgm:pt modelId="{C138143F-30E3-440C-A2AC-47E58A54A649}" type="pres">
      <dgm:prSet presAssocID="{98123991-8299-4D0B-8C35-10F0BA51464F}" presName="vert1" presStyleCnt="0"/>
      <dgm:spPr/>
    </dgm:pt>
    <dgm:pt modelId="{746C2E4D-D3A3-431E-AAAE-97EC200BAEA5}" type="pres">
      <dgm:prSet presAssocID="{3A68A5F3-D99D-49E5-9B86-C6126522C7B9}" presName="thickLine" presStyleLbl="alignNode1" presStyleIdx="3" presStyleCnt="4"/>
      <dgm:spPr/>
    </dgm:pt>
    <dgm:pt modelId="{43230CD5-5B2C-4B92-A903-F2DFAD836B14}" type="pres">
      <dgm:prSet presAssocID="{3A68A5F3-D99D-49E5-9B86-C6126522C7B9}" presName="horz1" presStyleCnt="0"/>
      <dgm:spPr/>
    </dgm:pt>
    <dgm:pt modelId="{6B4F2CA7-EE5A-48A9-ACE2-BF5333D67C13}" type="pres">
      <dgm:prSet presAssocID="{3A68A5F3-D99D-49E5-9B86-C6126522C7B9}" presName="tx1" presStyleLbl="revTx" presStyleIdx="3" presStyleCnt="4"/>
      <dgm:spPr/>
    </dgm:pt>
    <dgm:pt modelId="{E4986D35-066E-4D88-AB6E-EE98C82F5F3F}" type="pres">
      <dgm:prSet presAssocID="{3A68A5F3-D99D-49E5-9B86-C6126522C7B9}" presName="vert1" presStyleCnt="0"/>
      <dgm:spPr/>
    </dgm:pt>
  </dgm:ptLst>
  <dgm:cxnLst>
    <dgm:cxn modelId="{7A6C6919-71DD-4DFB-9DBE-B26D5A56F1A9}" type="presOf" srcId="{AEFBCBB0-FFFF-492A-96F4-B529D9E3C72E}" destId="{4922CDAC-66FC-49DC-96F5-897393EB98D8}" srcOrd="0" destOrd="0" presId="urn:microsoft.com/office/officeart/2008/layout/LinedList"/>
    <dgm:cxn modelId="{F728CB1A-14E4-4DCF-9EB4-8C8A27FF638C}" type="presOf" srcId="{98123991-8299-4D0B-8C35-10F0BA51464F}" destId="{CAA3F0E6-0146-403E-BA3D-04A896692DF9}" srcOrd="0" destOrd="0" presId="urn:microsoft.com/office/officeart/2008/layout/LinedList"/>
    <dgm:cxn modelId="{15B1FC29-BFA1-4657-8EA6-97752CA62E01}" type="presOf" srcId="{5A75D4AB-5D2F-42DF-8C92-ADA1DA257B97}" destId="{6B5942B7-9A73-43C3-A9D9-7A07E65BBEDE}" srcOrd="0" destOrd="0" presId="urn:microsoft.com/office/officeart/2008/layout/LinedList"/>
    <dgm:cxn modelId="{27420648-B292-48D8-B426-8C53F779D012}" srcId="{AEFBCBB0-FFFF-492A-96F4-B529D9E3C72E}" destId="{E37A42C6-31AD-4444-B0A0-4D7A1F480583}" srcOrd="0" destOrd="0" parTransId="{41F14A07-7BB2-4B9A-8C3F-1EE0E1E69AE4}" sibTransId="{4BF0515A-95A6-4092-8377-93BFB60AE7D7}"/>
    <dgm:cxn modelId="{D466665A-8046-45CF-89DA-D0122A864237}" srcId="{AEFBCBB0-FFFF-492A-96F4-B529D9E3C72E}" destId="{3A68A5F3-D99D-49E5-9B86-C6126522C7B9}" srcOrd="3" destOrd="0" parTransId="{659D4739-412F-4B00-A01B-2A5CB18EA25E}" sibTransId="{5AC831A4-DFA4-4C61-A732-ED844C8FA2D1}"/>
    <dgm:cxn modelId="{24483B94-F0FE-4E23-9271-571FD5F5907F}" type="presOf" srcId="{E37A42C6-31AD-4444-B0A0-4D7A1F480583}" destId="{EA45CB53-2711-4198-8DB1-4769E1F7CD82}" srcOrd="0" destOrd="0" presId="urn:microsoft.com/office/officeart/2008/layout/LinedList"/>
    <dgm:cxn modelId="{3F55DCDC-1472-4BA0-AA58-CA7616720EBE}" type="presOf" srcId="{3A68A5F3-D99D-49E5-9B86-C6126522C7B9}" destId="{6B4F2CA7-EE5A-48A9-ACE2-BF5333D67C13}" srcOrd="0" destOrd="0" presId="urn:microsoft.com/office/officeart/2008/layout/LinedList"/>
    <dgm:cxn modelId="{BFD24ADF-3F93-4DAE-8CA9-DCD5C09AA984}" srcId="{AEFBCBB0-FFFF-492A-96F4-B529D9E3C72E}" destId="{98123991-8299-4D0B-8C35-10F0BA51464F}" srcOrd="2" destOrd="0" parTransId="{585D45CF-CE90-41E3-A8AE-672D7A6D8653}" sibTransId="{2B908E9C-0663-4905-AE8E-1DC7B7719900}"/>
    <dgm:cxn modelId="{299D42F0-89AD-4D0F-9DEF-66539AE9BE4C}" srcId="{AEFBCBB0-FFFF-492A-96F4-B529D9E3C72E}" destId="{5A75D4AB-5D2F-42DF-8C92-ADA1DA257B97}" srcOrd="1" destOrd="0" parTransId="{C3E63EE7-963C-4DDA-95FB-BE6D59EB6956}" sibTransId="{E260CF21-B07E-4735-AEA6-8056A808D348}"/>
    <dgm:cxn modelId="{8FD125C6-4985-4918-8B03-E0DE8076BBE7}" type="presParOf" srcId="{4922CDAC-66FC-49DC-96F5-897393EB98D8}" destId="{542A3F9C-A6F7-43DF-94CE-53AE98769CBC}" srcOrd="0" destOrd="0" presId="urn:microsoft.com/office/officeart/2008/layout/LinedList"/>
    <dgm:cxn modelId="{93A237A4-B08C-459D-9DCA-FB2E4A3712F4}" type="presParOf" srcId="{4922CDAC-66FC-49DC-96F5-897393EB98D8}" destId="{A095D656-0D0F-46EB-9866-1BB1C1AC41A4}" srcOrd="1" destOrd="0" presId="urn:microsoft.com/office/officeart/2008/layout/LinedList"/>
    <dgm:cxn modelId="{70FF8FEE-C728-4FE4-9F11-163D35BF3F2E}" type="presParOf" srcId="{A095D656-0D0F-46EB-9866-1BB1C1AC41A4}" destId="{EA45CB53-2711-4198-8DB1-4769E1F7CD82}" srcOrd="0" destOrd="0" presId="urn:microsoft.com/office/officeart/2008/layout/LinedList"/>
    <dgm:cxn modelId="{8AD06462-998B-4D7D-9B33-870AF8930B89}" type="presParOf" srcId="{A095D656-0D0F-46EB-9866-1BB1C1AC41A4}" destId="{35D2B755-1621-443F-B205-04CADB7901DC}" srcOrd="1" destOrd="0" presId="urn:microsoft.com/office/officeart/2008/layout/LinedList"/>
    <dgm:cxn modelId="{0EFD8673-077E-4296-AFB3-29265BB55B02}" type="presParOf" srcId="{4922CDAC-66FC-49DC-96F5-897393EB98D8}" destId="{30AB5B07-8F66-4E59-865A-A4E7693F9AC1}" srcOrd="2" destOrd="0" presId="urn:microsoft.com/office/officeart/2008/layout/LinedList"/>
    <dgm:cxn modelId="{9A9E43A4-6BEB-4B7A-B2F6-844DAFD5DD45}" type="presParOf" srcId="{4922CDAC-66FC-49DC-96F5-897393EB98D8}" destId="{7A7C74E5-7ABA-4482-B0F3-FE8603B1E5CD}" srcOrd="3" destOrd="0" presId="urn:microsoft.com/office/officeart/2008/layout/LinedList"/>
    <dgm:cxn modelId="{FEFF2927-9A30-464B-9AA3-4640FE30528B}" type="presParOf" srcId="{7A7C74E5-7ABA-4482-B0F3-FE8603B1E5CD}" destId="{6B5942B7-9A73-43C3-A9D9-7A07E65BBEDE}" srcOrd="0" destOrd="0" presId="urn:microsoft.com/office/officeart/2008/layout/LinedList"/>
    <dgm:cxn modelId="{ED1E31BB-4CFB-4588-BC87-9F8DCD25C53C}" type="presParOf" srcId="{7A7C74E5-7ABA-4482-B0F3-FE8603B1E5CD}" destId="{60795EAA-89EF-499E-91BC-84320E2B495F}" srcOrd="1" destOrd="0" presId="urn:microsoft.com/office/officeart/2008/layout/LinedList"/>
    <dgm:cxn modelId="{D3E54270-106D-4554-93A8-44CD8EF28E3B}" type="presParOf" srcId="{4922CDAC-66FC-49DC-96F5-897393EB98D8}" destId="{1E761593-2F63-4469-8B01-3629B59A1EFC}" srcOrd="4" destOrd="0" presId="urn:microsoft.com/office/officeart/2008/layout/LinedList"/>
    <dgm:cxn modelId="{2105009B-E86F-4660-A820-55785074C651}" type="presParOf" srcId="{4922CDAC-66FC-49DC-96F5-897393EB98D8}" destId="{83B2FAB9-5205-4EFC-AE59-7AB7F46BB582}" srcOrd="5" destOrd="0" presId="urn:microsoft.com/office/officeart/2008/layout/LinedList"/>
    <dgm:cxn modelId="{534C6AE8-E4F1-4DB7-B7A7-0C2B7F8E1523}" type="presParOf" srcId="{83B2FAB9-5205-4EFC-AE59-7AB7F46BB582}" destId="{CAA3F0E6-0146-403E-BA3D-04A896692DF9}" srcOrd="0" destOrd="0" presId="urn:microsoft.com/office/officeart/2008/layout/LinedList"/>
    <dgm:cxn modelId="{B20CB685-5DE2-47EB-B5D1-7C119FB319E9}" type="presParOf" srcId="{83B2FAB9-5205-4EFC-AE59-7AB7F46BB582}" destId="{C138143F-30E3-440C-A2AC-47E58A54A649}" srcOrd="1" destOrd="0" presId="urn:microsoft.com/office/officeart/2008/layout/LinedList"/>
    <dgm:cxn modelId="{A5BBFCF2-0536-4A08-8453-60B5D510F968}" type="presParOf" srcId="{4922CDAC-66FC-49DC-96F5-897393EB98D8}" destId="{746C2E4D-D3A3-431E-AAAE-97EC200BAEA5}" srcOrd="6" destOrd="0" presId="urn:microsoft.com/office/officeart/2008/layout/LinedList"/>
    <dgm:cxn modelId="{8FD460A6-8F4C-4EC9-B932-52284289C565}" type="presParOf" srcId="{4922CDAC-66FC-49DC-96F5-897393EB98D8}" destId="{43230CD5-5B2C-4B92-A903-F2DFAD836B14}" srcOrd="7" destOrd="0" presId="urn:microsoft.com/office/officeart/2008/layout/LinedList"/>
    <dgm:cxn modelId="{9EFCC2EE-47A1-41A4-B752-F608191C4DCE}" type="presParOf" srcId="{43230CD5-5B2C-4B92-A903-F2DFAD836B14}" destId="{6B4F2CA7-EE5A-48A9-ACE2-BF5333D67C13}" srcOrd="0" destOrd="0" presId="urn:microsoft.com/office/officeart/2008/layout/LinedList"/>
    <dgm:cxn modelId="{75EBC26F-66C5-4C39-A58C-81892D72E7D7}" type="presParOf" srcId="{43230CD5-5B2C-4B92-A903-F2DFAD836B14}" destId="{E4986D35-066E-4D88-AB6E-EE98C82F5F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34B150-969D-478A-AB7D-D67F5950E19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95219E-4B1B-4DC2-AE23-1E5558307BA3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lv-LV" dirty="0"/>
            <a:t>1943.g Kuldīgas </a:t>
          </a:r>
          <a:r>
            <a:rPr lang="lv-LV" dirty="0" err="1"/>
            <a:t>mācītajs</a:t>
          </a:r>
          <a:r>
            <a:rPr lang="lv-LV" dirty="0"/>
            <a:t> izsludina konkursu- dzejnieki tiek aicināti radīt dzeju kantātei « Latvju lūgšana»</a:t>
          </a:r>
          <a:endParaRPr lang="en-US" dirty="0"/>
        </a:p>
      </dgm:t>
    </dgm:pt>
    <dgm:pt modelId="{4B186FAC-1B5D-48D4-B57F-9F7D1A814491}" type="parTrans" cxnId="{6EFF7516-AAE3-4896-B96D-4C938135A439}">
      <dgm:prSet/>
      <dgm:spPr/>
      <dgm:t>
        <a:bodyPr/>
        <a:lstStyle/>
        <a:p>
          <a:endParaRPr lang="en-US"/>
        </a:p>
      </dgm:t>
    </dgm:pt>
    <dgm:pt modelId="{8FB86E32-4A86-4190-A059-FFA19D6D6B5A}" type="sibTrans" cxnId="{6EFF7516-AAE3-4896-B96D-4C938135A439}">
      <dgm:prSet/>
      <dgm:spPr/>
      <dgm:t>
        <a:bodyPr/>
        <a:lstStyle/>
        <a:p>
          <a:endParaRPr lang="en-US"/>
        </a:p>
      </dgm:t>
    </dgm:pt>
    <dgm:pt modelId="{B595449A-2C14-430B-BA56-5079DECB9838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lv-LV" dirty="0"/>
            <a:t>Tika iesniegti 47 tekstu pieteikumi</a:t>
          </a:r>
          <a:endParaRPr lang="en-US" dirty="0"/>
        </a:p>
      </dgm:t>
    </dgm:pt>
    <dgm:pt modelId="{9C132F69-AA7E-4BB9-9CB8-318E5AA301AA}" type="parTrans" cxnId="{D2C99075-DBF9-491D-A795-2CC445703B31}">
      <dgm:prSet/>
      <dgm:spPr/>
      <dgm:t>
        <a:bodyPr/>
        <a:lstStyle/>
        <a:p>
          <a:endParaRPr lang="en-US"/>
        </a:p>
      </dgm:t>
    </dgm:pt>
    <dgm:pt modelId="{A00B3FB1-EF62-46C6-B477-21796C8A2327}" type="sibTrans" cxnId="{D2C99075-DBF9-491D-A795-2CC445703B31}">
      <dgm:prSet/>
      <dgm:spPr/>
      <dgm:t>
        <a:bodyPr/>
        <a:lstStyle/>
        <a:p>
          <a:endParaRPr lang="en-US"/>
        </a:p>
      </dgm:t>
    </dgm:pt>
    <dgm:pt modelId="{6FA62F93-BFA2-43CF-828C-131B05E22410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lv-LV" dirty="0"/>
            <a:t>Par </a:t>
          </a:r>
          <a:r>
            <a:rPr lang="lv-LV" dirty="0" err="1"/>
            <a:t>labakajiem</a:t>
          </a:r>
          <a:r>
            <a:rPr lang="lv-LV" dirty="0"/>
            <a:t> atzina 2- abu autors bija </a:t>
          </a:r>
          <a:r>
            <a:rPr lang="lv-LV" dirty="0" err="1"/>
            <a:t>A.Eglītis</a:t>
          </a:r>
          <a:endParaRPr lang="en-US" dirty="0"/>
        </a:p>
      </dgm:t>
    </dgm:pt>
    <dgm:pt modelId="{393EB95F-838C-453A-8EFC-545FB2B804F5}" type="parTrans" cxnId="{AB424BC1-F0C1-4476-99EA-A6DF54359080}">
      <dgm:prSet/>
      <dgm:spPr/>
      <dgm:t>
        <a:bodyPr/>
        <a:lstStyle/>
        <a:p>
          <a:endParaRPr lang="en-US"/>
        </a:p>
      </dgm:t>
    </dgm:pt>
    <dgm:pt modelId="{F3140007-E3D4-4ABA-9B4F-0D7AF26D1004}" type="sibTrans" cxnId="{AB424BC1-F0C1-4476-99EA-A6DF54359080}">
      <dgm:prSet/>
      <dgm:spPr/>
      <dgm:t>
        <a:bodyPr/>
        <a:lstStyle/>
        <a:p>
          <a:endParaRPr lang="en-US"/>
        </a:p>
      </dgm:t>
    </dgm:pt>
    <dgm:pt modelId="{AA4C4F18-2474-458E-B378-12BFC0AAAE66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lv-LV" dirty="0"/>
            <a:t>Apvienojot abus tekstus, tika izveidots </a:t>
          </a:r>
          <a:r>
            <a:rPr lang="lv-LV" dirty="0" err="1"/>
            <a:t>viens,no</a:t>
          </a:r>
          <a:r>
            <a:rPr lang="lv-LV" dirty="0"/>
            <a:t> katra paņemot labāko</a:t>
          </a:r>
          <a:endParaRPr lang="en-US" dirty="0"/>
        </a:p>
      </dgm:t>
    </dgm:pt>
    <dgm:pt modelId="{B8510197-869B-44CE-A867-7A747DE9DD00}" type="parTrans" cxnId="{6B9BFCAA-01A0-4645-92F1-D3CA9BCAB780}">
      <dgm:prSet/>
      <dgm:spPr/>
      <dgm:t>
        <a:bodyPr/>
        <a:lstStyle/>
        <a:p>
          <a:endParaRPr lang="en-US"/>
        </a:p>
      </dgm:t>
    </dgm:pt>
    <dgm:pt modelId="{5F920C08-078F-424C-A2EB-376F78AF8E8B}" type="sibTrans" cxnId="{6B9BFCAA-01A0-4645-92F1-D3CA9BCAB780}">
      <dgm:prSet/>
      <dgm:spPr/>
      <dgm:t>
        <a:bodyPr/>
        <a:lstStyle/>
        <a:p>
          <a:endParaRPr lang="en-US"/>
        </a:p>
      </dgm:t>
    </dgm:pt>
    <dgm:pt modelId="{7AD1FF17-E79F-4ECC-9A51-EB9F4BCA0D9E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lv-LV"/>
            <a:t>Šo tekstu komponējuši vairāki autori, arī Lūcija Garūta</a:t>
          </a:r>
          <a:endParaRPr lang="en-US"/>
        </a:p>
      </dgm:t>
    </dgm:pt>
    <dgm:pt modelId="{BFC8D318-B504-4728-B6A0-40FCF65F9299}" type="parTrans" cxnId="{354A3ABE-8477-4D97-B516-7C27A36E0DC5}">
      <dgm:prSet/>
      <dgm:spPr/>
      <dgm:t>
        <a:bodyPr/>
        <a:lstStyle/>
        <a:p>
          <a:endParaRPr lang="en-US"/>
        </a:p>
      </dgm:t>
    </dgm:pt>
    <dgm:pt modelId="{1AF6C743-B38D-493E-99A1-A108B5905995}" type="sibTrans" cxnId="{354A3ABE-8477-4D97-B516-7C27A36E0DC5}">
      <dgm:prSet/>
      <dgm:spPr/>
      <dgm:t>
        <a:bodyPr/>
        <a:lstStyle/>
        <a:p>
          <a:endParaRPr lang="en-US"/>
        </a:p>
      </dgm:t>
    </dgm:pt>
    <dgm:pt modelId="{1C7913A3-E044-45FF-9A90-D76387D08085}" type="pres">
      <dgm:prSet presAssocID="{F534B150-969D-478A-AB7D-D67F5950E193}" presName="diagram" presStyleCnt="0">
        <dgm:presLayoutVars>
          <dgm:dir/>
          <dgm:resizeHandles val="exact"/>
        </dgm:presLayoutVars>
      </dgm:prSet>
      <dgm:spPr/>
    </dgm:pt>
    <dgm:pt modelId="{C6A6942F-CD21-4435-BB5E-D4960DBF52C8}" type="pres">
      <dgm:prSet presAssocID="{8195219E-4B1B-4DC2-AE23-1E5558307BA3}" presName="node" presStyleLbl="node1" presStyleIdx="0" presStyleCnt="5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0D096E17-4224-4E7E-92AA-ABEB113ECE1E}" type="pres">
      <dgm:prSet presAssocID="{8FB86E32-4A86-4190-A059-FFA19D6D6B5A}" presName="sibTrans" presStyleCnt="0"/>
      <dgm:spPr/>
    </dgm:pt>
    <dgm:pt modelId="{36EBD9D8-357D-48C6-8FE5-D34D904F0575}" type="pres">
      <dgm:prSet presAssocID="{B595449A-2C14-430B-BA56-5079DECB9838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08EEEFBF-FAEC-46AC-AE14-C355021589FC}" type="pres">
      <dgm:prSet presAssocID="{A00B3FB1-EF62-46C6-B477-21796C8A2327}" presName="sibTrans" presStyleCnt="0"/>
      <dgm:spPr/>
    </dgm:pt>
    <dgm:pt modelId="{2449A007-6439-4742-937B-ED78DB18339D}" type="pres">
      <dgm:prSet presAssocID="{6FA62F93-BFA2-43CF-828C-131B05E22410}" presName="node" presStyleLbl="node1" presStyleIdx="2" presStyleCnt="5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7C3FA03F-A9D6-43D8-9BA0-707E61763D40}" type="pres">
      <dgm:prSet presAssocID="{F3140007-E3D4-4ABA-9B4F-0D7AF26D1004}" presName="sibTrans" presStyleCnt="0"/>
      <dgm:spPr/>
    </dgm:pt>
    <dgm:pt modelId="{D97863B3-6230-4D06-8F35-25AA5738592D}" type="pres">
      <dgm:prSet presAssocID="{AA4C4F18-2474-458E-B378-12BFC0AAAE66}" presName="node" presStyleLbl="node1" presStyleIdx="3" presStyleCnt="5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6C0C9B98-611C-4088-AAE8-25227951F795}" type="pres">
      <dgm:prSet presAssocID="{5F920C08-078F-424C-A2EB-376F78AF8E8B}" presName="sibTrans" presStyleCnt="0"/>
      <dgm:spPr/>
    </dgm:pt>
    <dgm:pt modelId="{55664652-B398-4468-9F76-53DAFD50E12E}" type="pres">
      <dgm:prSet presAssocID="{7AD1FF17-E79F-4ECC-9A51-EB9F4BCA0D9E}" presName="node" presStyleLbl="node1" presStyleIdx="4" presStyleCnt="5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6EFF7516-AAE3-4896-B96D-4C938135A439}" srcId="{F534B150-969D-478A-AB7D-D67F5950E193}" destId="{8195219E-4B1B-4DC2-AE23-1E5558307BA3}" srcOrd="0" destOrd="0" parTransId="{4B186FAC-1B5D-48D4-B57F-9F7D1A814491}" sibTransId="{8FB86E32-4A86-4190-A059-FFA19D6D6B5A}"/>
    <dgm:cxn modelId="{C9F0085E-0288-4DEF-A0C6-4AA245906FA2}" type="presOf" srcId="{AA4C4F18-2474-458E-B378-12BFC0AAAE66}" destId="{D97863B3-6230-4D06-8F35-25AA5738592D}" srcOrd="0" destOrd="0" presId="urn:microsoft.com/office/officeart/2005/8/layout/default"/>
    <dgm:cxn modelId="{B0A7FB5E-F823-4255-B3AB-86527146F146}" type="presOf" srcId="{6FA62F93-BFA2-43CF-828C-131B05E22410}" destId="{2449A007-6439-4742-937B-ED78DB18339D}" srcOrd="0" destOrd="0" presId="urn:microsoft.com/office/officeart/2005/8/layout/default"/>
    <dgm:cxn modelId="{95A70548-6DE0-4656-A064-E26C97A20FC8}" type="presOf" srcId="{F534B150-969D-478A-AB7D-D67F5950E193}" destId="{1C7913A3-E044-45FF-9A90-D76387D08085}" srcOrd="0" destOrd="0" presId="urn:microsoft.com/office/officeart/2005/8/layout/default"/>
    <dgm:cxn modelId="{495E3A50-5346-4E9F-81B7-93BDA55F99CA}" type="presOf" srcId="{8195219E-4B1B-4DC2-AE23-1E5558307BA3}" destId="{C6A6942F-CD21-4435-BB5E-D4960DBF52C8}" srcOrd="0" destOrd="0" presId="urn:microsoft.com/office/officeart/2005/8/layout/default"/>
    <dgm:cxn modelId="{D2C99075-DBF9-491D-A795-2CC445703B31}" srcId="{F534B150-969D-478A-AB7D-D67F5950E193}" destId="{B595449A-2C14-430B-BA56-5079DECB9838}" srcOrd="1" destOrd="0" parTransId="{9C132F69-AA7E-4BB9-9CB8-318E5AA301AA}" sibTransId="{A00B3FB1-EF62-46C6-B477-21796C8A2327}"/>
    <dgm:cxn modelId="{972AE196-3A1B-4308-9DF0-FE76C8A25822}" type="presOf" srcId="{7AD1FF17-E79F-4ECC-9A51-EB9F4BCA0D9E}" destId="{55664652-B398-4468-9F76-53DAFD50E12E}" srcOrd="0" destOrd="0" presId="urn:microsoft.com/office/officeart/2005/8/layout/default"/>
    <dgm:cxn modelId="{6B9BFCAA-01A0-4645-92F1-D3CA9BCAB780}" srcId="{F534B150-969D-478A-AB7D-D67F5950E193}" destId="{AA4C4F18-2474-458E-B378-12BFC0AAAE66}" srcOrd="3" destOrd="0" parTransId="{B8510197-869B-44CE-A867-7A747DE9DD00}" sibTransId="{5F920C08-078F-424C-A2EB-376F78AF8E8B}"/>
    <dgm:cxn modelId="{EE84B5B0-A0EF-4A3E-834A-A68A9CC69D12}" type="presOf" srcId="{B595449A-2C14-430B-BA56-5079DECB9838}" destId="{36EBD9D8-357D-48C6-8FE5-D34D904F0575}" srcOrd="0" destOrd="0" presId="urn:microsoft.com/office/officeart/2005/8/layout/default"/>
    <dgm:cxn modelId="{354A3ABE-8477-4D97-B516-7C27A36E0DC5}" srcId="{F534B150-969D-478A-AB7D-D67F5950E193}" destId="{7AD1FF17-E79F-4ECC-9A51-EB9F4BCA0D9E}" srcOrd="4" destOrd="0" parTransId="{BFC8D318-B504-4728-B6A0-40FCF65F9299}" sibTransId="{1AF6C743-B38D-493E-99A1-A108B5905995}"/>
    <dgm:cxn modelId="{AB424BC1-F0C1-4476-99EA-A6DF54359080}" srcId="{F534B150-969D-478A-AB7D-D67F5950E193}" destId="{6FA62F93-BFA2-43CF-828C-131B05E22410}" srcOrd="2" destOrd="0" parTransId="{393EB95F-838C-453A-8EFC-545FB2B804F5}" sibTransId="{F3140007-E3D4-4ABA-9B4F-0D7AF26D1004}"/>
    <dgm:cxn modelId="{77507D09-4C0D-4480-84BE-B7D20FEED6BB}" type="presParOf" srcId="{1C7913A3-E044-45FF-9A90-D76387D08085}" destId="{C6A6942F-CD21-4435-BB5E-D4960DBF52C8}" srcOrd="0" destOrd="0" presId="urn:microsoft.com/office/officeart/2005/8/layout/default"/>
    <dgm:cxn modelId="{79403FD3-1635-4B23-829A-ACC1760E28DE}" type="presParOf" srcId="{1C7913A3-E044-45FF-9A90-D76387D08085}" destId="{0D096E17-4224-4E7E-92AA-ABEB113ECE1E}" srcOrd="1" destOrd="0" presId="urn:microsoft.com/office/officeart/2005/8/layout/default"/>
    <dgm:cxn modelId="{D7834BF7-0ED9-4256-8868-AAE0CC87FA34}" type="presParOf" srcId="{1C7913A3-E044-45FF-9A90-D76387D08085}" destId="{36EBD9D8-357D-48C6-8FE5-D34D904F0575}" srcOrd="2" destOrd="0" presId="urn:microsoft.com/office/officeart/2005/8/layout/default"/>
    <dgm:cxn modelId="{BD5789DF-23C6-4FD8-AE43-F63B3BC77903}" type="presParOf" srcId="{1C7913A3-E044-45FF-9A90-D76387D08085}" destId="{08EEEFBF-FAEC-46AC-AE14-C355021589FC}" srcOrd="3" destOrd="0" presId="urn:microsoft.com/office/officeart/2005/8/layout/default"/>
    <dgm:cxn modelId="{FCBE868B-37CB-4D1F-89BD-5F5B31504CE5}" type="presParOf" srcId="{1C7913A3-E044-45FF-9A90-D76387D08085}" destId="{2449A007-6439-4742-937B-ED78DB18339D}" srcOrd="4" destOrd="0" presId="urn:microsoft.com/office/officeart/2005/8/layout/default"/>
    <dgm:cxn modelId="{DBC2B1CC-3FB2-4E2B-A981-BBEE5DD3B998}" type="presParOf" srcId="{1C7913A3-E044-45FF-9A90-D76387D08085}" destId="{7C3FA03F-A9D6-43D8-9BA0-707E61763D40}" srcOrd="5" destOrd="0" presId="urn:microsoft.com/office/officeart/2005/8/layout/default"/>
    <dgm:cxn modelId="{2C371A8E-6FC4-465D-A5CA-24C20433DAEE}" type="presParOf" srcId="{1C7913A3-E044-45FF-9A90-D76387D08085}" destId="{D97863B3-6230-4D06-8F35-25AA5738592D}" srcOrd="6" destOrd="0" presId="urn:microsoft.com/office/officeart/2005/8/layout/default"/>
    <dgm:cxn modelId="{B5B3D99F-F105-4087-BBB3-843616A3DE6A}" type="presParOf" srcId="{1C7913A3-E044-45FF-9A90-D76387D08085}" destId="{6C0C9B98-611C-4088-AAE8-25227951F795}" srcOrd="7" destOrd="0" presId="urn:microsoft.com/office/officeart/2005/8/layout/default"/>
    <dgm:cxn modelId="{3AF0E473-6390-4E10-947B-3764674C9463}" type="presParOf" srcId="{1C7913A3-E044-45FF-9A90-D76387D08085}" destId="{55664652-B398-4468-9F76-53DAFD50E12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2BA66-6F3B-47C6-AA29-8FBE5B7A8B97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50A02F7C-E004-4700-9FD2-6FC15CF2EE5C}">
      <dgm:prSet/>
      <dgm:spPr/>
      <dgm:t>
        <a:bodyPr/>
        <a:lstStyle/>
        <a:p>
          <a:r>
            <a:rPr lang="lv-LV"/>
            <a:t>1944.gada 15.martā</a:t>
          </a:r>
          <a:endParaRPr lang="en-US"/>
        </a:p>
      </dgm:t>
    </dgm:pt>
    <dgm:pt modelId="{C759ECD6-2CE7-4807-9D78-24B3F39201DD}" type="parTrans" cxnId="{093B52BD-315E-4C44-BB9F-9E17618C6AD1}">
      <dgm:prSet/>
      <dgm:spPr/>
      <dgm:t>
        <a:bodyPr/>
        <a:lstStyle/>
        <a:p>
          <a:endParaRPr lang="en-US"/>
        </a:p>
      </dgm:t>
    </dgm:pt>
    <dgm:pt modelId="{24586CB0-3953-40FF-9CC6-F6EEADCBA08E}" type="sibTrans" cxnId="{093B52BD-315E-4C44-BB9F-9E17618C6AD1}">
      <dgm:prSet/>
      <dgm:spPr/>
      <dgm:t>
        <a:bodyPr/>
        <a:lstStyle/>
        <a:p>
          <a:endParaRPr lang="en-US"/>
        </a:p>
      </dgm:t>
    </dgm:pt>
    <dgm:pt modelId="{9A81185A-2803-44B1-B668-31AFB04BDC81}">
      <dgm:prSet/>
      <dgm:spPr/>
      <dgm:t>
        <a:bodyPr/>
        <a:lstStyle/>
        <a:p>
          <a:r>
            <a:rPr lang="lv-LV"/>
            <a:t>Vecās Svētās Ģertrūdes baznīcā,Rīgā</a:t>
          </a:r>
          <a:endParaRPr lang="en-US"/>
        </a:p>
      </dgm:t>
    </dgm:pt>
    <dgm:pt modelId="{D9AC212E-936C-4AAA-B70F-934D478794CF}" type="parTrans" cxnId="{D8AAF890-A74B-492D-A898-BA09896AB5A4}">
      <dgm:prSet/>
      <dgm:spPr/>
      <dgm:t>
        <a:bodyPr/>
        <a:lstStyle/>
        <a:p>
          <a:endParaRPr lang="en-US"/>
        </a:p>
      </dgm:t>
    </dgm:pt>
    <dgm:pt modelId="{61ACDF01-990D-4F71-85B6-9F22A271AC3F}" type="sibTrans" cxnId="{D8AAF890-A74B-492D-A898-BA09896AB5A4}">
      <dgm:prSet/>
      <dgm:spPr/>
      <dgm:t>
        <a:bodyPr/>
        <a:lstStyle/>
        <a:p>
          <a:endParaRPr lang="en-US"/>
        </a:p>
      </dgm:t>
    </dgm:pt>
    <dgm:pt modelId="{A8FA7FD2-4AE4-41CF-BB41-EDEA5DCD9C90}">
      <dgm:prSet/>
      <dgm:spPr/>
      <dgm:t>
        <a:bodyPr/>
        <a:lstStyle/>
        <a:p>
          <a:r>
            <a:rPr lang="lv-LV"/>
            <a:t>T.Reitera koris un solisti</a:t>
          </a:r>
          <a:endParaRPr lang="en-US"/>
        </a:p>
      </dgm:t>
    </dgm:pt>
    <dgm:pt modelId="{6119BBC0-56FE-443F-8D95-A0D02A29E24A}" type="parTrans" cxnId="{E26B5726-7B6D-4086-9CD4-6C1669D97680}">
      <dgm:prSet/>
      <dgm:spPr/>
      <dgm:t>
        <a:bodyPr/>
        <a:lstStyle/>
        <a:p>
          <a:endParaRPr lang="en-US"/>
        </a:p>
      </dgm:t>
    </dgm:pt>
    <dgm:pt modelId="{BA275A77-3237-4A9F-9DC7-22605CFCA9B2}" type="sibTrans" cxnId="{E26B5726-7B6D-4086-9CD4-6C1669D97680}">
      <dgm:prSet/>
      <dgm:spPr/>
      <dgm:t>
        <a:bodyPr/>
        <a:lstStyle/>
        <a:p>
          <a:endParaRPr lang="en-US"/>
        </a:p>
      </dgm:t>
    </dgm:pt>
    <dgm:pt modelId="{97543C29-EC9F-4A4A-8BAB-7F4AB38A6D55}">
      <dgm:prSet/>
      <dgm:spPr/>
      <dgm:t>
        <a:bodyPr/>
        <a:lstStyle/>
        <a:p>
          <a:r>
            <a:rPr lang="lv-LV"/>
            <a:t>Pie ērģelēm bija pati komponiste</a:t>
          </a:r>
          <a:endParaRPr lang="en-US"/>
        </a:p>
      </dgm:t>
    </dgm:pt>
    <dgm:pt modelId="{0C2C60EF-6BA6-4FBE-9DD5-FD6373F39F21}" type="parTrans" cxnId="{1601D476-83A8-4463-98AA-7FBB8AE4D56D}">
      <dgm:prSet/>
      <dgm:spPr/>
      <dgm:t>
        <a:bodyPr/>
        <a:lstStyle/>
        <a:p>
          <a:endParaRPr lang="en-US"/>
        </a:p>
      </dgm:t>
    </dgm:pt>
    <dgm:pt modelId="{F4AA3C86-DA4A-4FAD-8146-847787447BDC}" type="sibTrans" cxnId="{1601D476-83A8-4463-98AA-7FBB8AE4D56D}">
      <dgm:prSet/>
      <dgm:spPr/>
      <dgm:t>
        <a:bodyPr/>
        <a:lstStyle/>
        <a:p>
          <a:endParaRPr lang="en-US"/>
        </a:p>
      </dgm:t>
    </dgm:pt>
    <dgm:pt modelId="{A0984A94-B758-4648-B9D0-292003A67CE1}" type="pres">
      <dgm:prSet presAssocID="{A9B2BA66-6F3B-47C6-AA29-8FBE5B7A8B97}" presName="linear" presStyleCnt="0">
        <dgm:presLayoutVars>
          <dgm:animLvl val="lvl"/>
          <dgm:resizeHandles val="exact"/>
        </dgm:presLayoutVars>
      </dgm:prSet>
      <dgm:spPr/>
    </dgm:pt>
    <dgm:pt modelId="{57AE953D-21E7-4C75-B3B3-A0173AF2A162}" type="pres">
      <dgm:prSet presAssocID="{50A02F7C-E004-4700-9FD2-6FC15CF2EE5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8526645-E0E7-4792-9DB7-40044E81CB39}" type="pres">
      <dgm:prSet presAssocID="{24586CB0-3953-40FF-9CC6-F6EEADCBA08E}" presName="spacer" presStyleCnt="0"/>
      <dgm:spPr/>
    </dgm:pt>
    <dgm:pt modelId="{5965A67E-0D65-48A5-BD84-E74CDA7E87F6}" type="pres">
      <dgm:prSet presAssocID="{9A81185A-2803-44B1-B668-31AFB04BDC8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7279661-0DD0-4455-B7BD-5CD7019EEAB4}" type="pres">
      <dgm:prSet presAssocID="{61ACDF01-990D-4F71-85B6-9F22A271AC3F}" presName="spacer" presStyleCnt="0"/>
      <dgm:spPr/>
    </dgm:pt>
    <dgm:pt modelId="{5F311444-03B6-4801-B2F4-45AB2055A32B}" type="pres">
      <dgm:prSet presAssocID="{A8FA7FD2-4AE4-41CF-BB41-EDEA5DCD9C9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20557D2-ED25-48AA-A0EC-ADD368E83BBC}" type="pres">
      <dgm:prSet presAssocID="{BA275A77-3237-4A9F-9DC7-22605CFCA9B2}" presName="spacer" presStyleCnt="0"/>
      <dgm:spPr/>
    </dgm:pt>
    <dgm:pt modelId="{16D9DA75-D1B9-4011-861B-A6E9907726B5}" type="pres">
      <dgm:prSet presAssocID="{97543C29-EC9F-4A4A-8BAB-7F4AB38A6D5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4DE801A-FB2F-4D52-840F-259CA5E8579C}" type="presOf" srcId="{A8FA7FD2-4AE4-41CF-BB41-EDEA5DCD9C90}" destId="{5F311444-03B6-4801-B2F4-45AB2055A32B}" srcOrd="0" destOrd="0" presId="urn:microsoft.com/office/officeart/2005/8/layout/vList2"/>
    <dgm:cxn modelId="{E26B5726-7B6D-4086-9CD4-6C1669D97680}" srcId="{A9B2BA66-6F3B-47C6-AA29-8FBE5B7A8B97}" destId="{A8FA7FD2-4AE4-41CF-BB41-EDEA5DCD9C90}" srcOrd="2" destOrd="0" parTransId="{6119BBC0-56FE-443F-8D95-A0D02A29E24A}" sibTransId="{BA275A77-3237-4A9F-9DC7-22605CFCA9B2}"/>
    <dgm:cxn modelId="{1601D476-83A8-4463-98AA-7FBB8AE4D56D}" srcId="{A9B2BA66-6F3B-47C6-AA29-8FBE5B7A8B97}" destId="{97543C29-EC9F-4A4A-8BAB-7F4AB38A6D55}" srcOrd="3" destOrd="0" parTransId="{0C2C60EF-6BA6-4FBE-9DD5-FD6373F39F21}" sibTransId="{F4AA3C86-DA4A-4FAD-8146-847787447BDC}"/>
    <dgm:cxn modelId="{54054090-3660-4AF4-9FE2-6C8EB54ECFF9}" type="presOf" srcId="{A9B2BA66-6F3B-47C6-AA29-8FBE5B7A8B97}" destId="{A0984A94-B758-4648-B9D0-292003A67CE1}" srcOrd="0" destOrd="0" presId="urn:microsoft.com/office/officeart/2005/8/layout/vList2"/>
    <dgm:cxn modelId="{D8AAF890-A74B-492D-A898-BA09896AB5A4}" srcId="{A9B2BA66-6F3B-47C6-AA29-8FBE5B7A8B97}" destId="{9A81185A-2803-44B1-B668-31AFB04BDC81}" srcOrd="1" destOrd="0" parTransId="{D9AC212E-936C-4AAA-B70F-934D478794CF}" sibTransId="{61ACDF01-990D-4F71-85B6-9F22A271AC3F}"/>
    <dgm:cxn modelId="{773D4C93-A361-49EB-8BF2-A452FDA47325}" type="presOf" srcId="{97543C29-EC9F-4A4A-8BAB-7F4AB38A6D55}" destId="{16D9DA75-D1B9-4011-861B-A6E9907726B5}" srcOrd="0" destOrd="0" presId="urn:microsoft.com/office/officeart/2005/8/layout/vList2"/>
    <dgm:cxn modelId="{B654AFA8-A6E1-4380-ABB6-D81CA5571D10}" type="presOf" srcId="{50A02F7C-E004-4700-9FD2-6FC15CF2EE5C}" destId="{57AE953D-21E7-4C75-B3B3-A0173AF2A162}" srcOrd="0" destOrd="0" presId="urn:microsoft.com/office/officeart/2005/8/layout/vList2"/>
    <dgm:cxn modelId="{11E0F2BA-D141-4314-A716-B5CB185561A9}" type="presOf" srcId="{9A81185A-2803-44B1-B668-31AFB04BDC81}" destId="{5965A67E-0D65-48A5-BD84-E74CDA7E87F6}" srcOrd="0" destOrd="0" presId="urn:microsoft.com/office/officeart/2005/8/layout/vList2"/>
    <dgm:cxn modelId="{093B52BD-315E-4C44-BB9F-9E17618C6AD1}" srcId="{A9B2BA66-6F3B-47C6-AA29-8FBE5B7A8B97}" destId="{50A02F7C-E004-4700-9FD2-6FC15CF2EE5C}" srcOrd="0" destOrd="0" parTransId="{C759ECD6-2CE7-4807-9D78-24B3F39201DD}" sibTransId="{24586CB0-3953-40FF-9CC6-F6EEADCBA08E}"/>
    <dgm:cxn modelId="{DA9307AF-41FD-40DB-A46C-D494B8CA80A0}" type="presParOf" srcId="{A0984A94-B758-4648-B9D0-292003A67CE1}" destId="{57AE953D-21E7-4C75-B3B3-A0173AF2A162}" srcOrd="0" destOrd="0" presId="urn:microsoft.com/office/officeart/2005/8/layout/vList2"/>
    <dgm:cxn modelId="{C8DD7967-D90B-4787-BFED-0EBAA1F4593F}" type="presParOf" srcId="{A0984A94-B758-4648-B9D0-292003A67CE1}" destId="{A8526645-E0E7-4792-9DB7-40044E81CB39}" srcOrd="1" destOrd="0" presId="urn:microsoft.com/office/officeart/2005/8/layout/vList2"/>
    <dgm:cxn modelId="{4B41833B-696F-4720-AA55-4E62666A29D6}" type="presParOf" srcId="{A0984A94-B758-4648-B9D0-292003A67CE1}" destId="{5965A67E-0D65-48A5-BD84-E74CDA7E87F6}" srcOrd="2" destOrd="0" presId="urn:microsoft.com/office/officeart/2005/8/layout/vList2"/>
    <dgm:cxn modelId="{35F4E0CB-9751-4C49-9D18-AAA8570326F5}" type="presParOf" srcId="{A0984A94-B758-4648-B9D0-292003A67CE1}" destId="{87279661-0DD0-4455-B7BD-5CD7019EEAB4}" srcOrd="3" destOrd="0" presId="urn:microsoft.com/office/officeart/2005/8/layout/vList2"/>
    <dgm:cxn modelId="{4BA97A21-029E-4C5D-AA5E-2085092CE61A}" type="presParOf" srcId="{A0984A94-B758-4648-B9D0-292003A67CE1}" destId="{5F311444-03B6-4801-B2F4-45AB2055A32B}" srcOrd="4" destOrd="0" presId="urn:microsoft.com/office/officeart/2005/8/layout/vList2"/>
    <dgm:cxn modelId="{28E69600-1520-4D6A-A076-11C18CF7CAAB}" type="presParOf" srcId="{A0984A94-B758-4648-B9D0-292003A67CE1}" destId="{A20557D2-ED25-48AA-A0EC-ADD368E83BBC}" srcOrd="5" destOrd="0" presId="urn:microsoft.com/office/officeart/2005/8/layout/vList2"/>
    <dgm:cxn modelId="{B87092F3-F28E-4AE8-A99F-046E0765CB27}" type="presParOf" srcId="{A0984A94-B758-4648-B9D0-292003A67CE1}" destId="{16D9DA75-D1B9-4011-861B-A6E9907726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4A42D5-1E94-42A6-9EE3-3D2609397C59}" type="doc">
      <dgm:prSet loTypeId="urn:microsoft.com/office/officeart/2005/8/layout/matrix3" loCatId="matrix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1B1EF8D-D435-4060-A274-51746A4435CE}">
      <dgm:prSet/>
      <dgm:spPr/>
      <dgm:t>
        <a:bodyPr/>
        <a:lstStyle/>
        <a:p>
          <a:r>
            <a:rPr lang="lv-LV"/>
            <a:t>1988.gads,koris « Ave Sol», Imants Kokars</a:t>
          </a:r>
          <a:endParaRPr lang="en-US"/>
        </a:p>
      </dgm:t>
    </dgm:pt>
    <dgm:pt modelId="{A2C61EC6-DE6A-423D-9809-5F6EFD1E8804}" type="parTrans" cxnId="{F1119FCD-FBC5-45FB-927E-41C91E28FAFF}">
      <dgm:prSet/>
      <dgm:spPr/>
      <dgm:t>
        <a:bodyPr/>
        <a:lstStyle/>
        <a:p>
          <a:endParaRPr lang="en-US"/>
        </a:p>
      </dgm:t>
    </dgm:pt>
    <dgm:pt modelId="{59CC1138-4C0A-42EE-B735-A2510490FBB3}" type="sibTrans" cxnId="{F1119FCD-FBC5-45FB-927E-41C91E28FAFF}">
      <dgm:prSet/>
      <dgm:spPr/>
      <dgm:t>
        <a:bodyPr/>
        <a:lstStyle/>
        <a:p>
          <a:endParaRPr lang="en-US"/>
        </a:p>
      </dgm:t>
    </dgm:pt>
    <dgm:pt modelId="{AAB6DB5C-43F3-42B0-95FC-B5A3F0B7C26B}">
      <dgm:prSet/>
      <dgm:spPr/>
      <dgm:t>
        <a:bodyPr/>
        <a:lstStyle/>
        <a:p>
          <a:r>
            <a:rPr lang="lv-LV"/>
            <a:t>18 pārpildīti koncerti</a:t>
          </a:r>
          <a:endParaRPr lang="en-US"/>
        </a:p>
      </dgm:t>
    </dgm:pt>
    <dgm:pt modelId="{4C5A847C-CFDA-4CA8-962B-A138E0C2E16B}" type="parTrans" cxnId="{F2B45AEC-4806-41E9-94CD-0AE9531D170E}">
      <dgm:prSet/>
      <dgm:spPr/>
      <dgm:t>
        <a:bodyPr/>
        <a:lstStyle/>
        <a:p>
          <a:endParaRPr lang="en-US"/>
        </a:p>
      </dgm:t>
    </dgm:pt>
    <dgm:pt modelId="{FEE9A9A4-73A4-4589-86A2-90BDACAE6EA9}" type="sibTrans" cxnId="{F2B45AEC-4806-41E9-94CD-0AE9531D170E}">
      <dgm:prSet/>
      <dgm:spPr/>
      <dgm:t>
        <a:bodyPr/>
        <a:lstStyle/>
        <a:p>
          <a:endParaRPr lang="en-US"/>
        </a:p>
      </dgm:t>
    </dgm:pt>
    <dgm:pt modelId="{8A2FCABD-4963-4A18-8F19-F632C4E1E738}">
      <dgm:prSet/>
      <dgm:spPr/>
      <dgm:t>
        <a:bodyPr/>
        <a:lstStyle/>
        <a:p>
          <a:r>
            <a:rPr lang="lv-LV"/>
            <a:t>1990.g. Dziesmu svētkos izpildīja kantātes vidusdaļu « Lūgšana», kam par pamatu ņemts Tēvreizes teksts</a:t>
          </a:r>
          <a:endParaRPr lang="en-US"/>
        </a:p>
      </dgm:t>
    </dgm:pt>
    <dgm:pt modelId="{8B125937-8B15-44E4-A6DC-297DA3254703}" type="parTrans" cxnId="{6014DD20-6168-45E2-BF02-7C69E1F428E2}">
      <dgm:prSet/>
      <dgm:spPr/>
      <dgm:t>
        <a:bodyPr/>
        <a:lstStyle/>
        <a:p>
          <a:endParaRPr lang="en-US"/>
        </a:p>
      </dgm:t>
    </dgm:pt>
    <dgm:pt modelId="{363738AB-7453-4480-A538-346C874E1D9A}" type="sibTrans" cxnId="{6014DD20-6168-45E2-BF02-7C69E1F428E2}">
      <dgm:prSet/>
      <dgm:spPr/>
      <dgm:t>
        <a:bodyPr/>
        <a:lstStyle/>
        <a:p>
          <a:endParaRPr lang="en-US"/>
        </a:p>
      </dgm:t>
    </dgm:pt>
    <dgm:pt modelId="{419F2034-E1FA-47B7-89FE-8407DCDA0178}">
      <dgm:prSet/>
      <dgm:spPr/>
      <dgm:t>
        <a:bodyPr/>
        <a:lstStyle/>
        <a:p>
          <a:r>
            <a:rPr lang="lv-LV" dirty="0"/>
            <a:t>Sveču gaismas vārdos neizteicams saviļņojums – </a:t>
          </a:r>
          <a:r>
            <a:rPr lang="lv-LV" dirty="0" err="1"/>
            <a:t>E.Račevska</a:t>
          </a:r>
          <a:r>
            <a:rPr lang="lv-LV" dirty="0"/>
            <a:t> vadītais </a:t>
          </a:r>
          <a:r>
            <a:rPr lang="lv-LV" dirty="0" err="1"/>
            <a:t>kopkoris</a:t>
          </a:r>
          <a:r>
            <a:rPr lang="lv-LV" dirty="0"/>
            <a:t> atklāja kopībā iekodēto valsts un latvietības svētuma apziņu</a:t>
          </a:r>
          <a:endParaRPr lang="en-US" dirty="0"/>
        </a:p>
      </dgm:t>
    </dgm:pt>
    <dgm:pt modelId="{1EDC48FA-410E-45FD-B04A-AC314CF952F2}" type="parTrans" cxnId="{5FE71BBD-2917-4DA9-8803-10105EA19C1D}">
      <dgm:prSet/>
      <dgm:spPr/>
      <dgm:t>
        <a:bodyPr/>
        <a:lstStyle/>
        <a:p>
          <a:endParaRPr lang="en-US"/>
        </a:p>
      </dgm:t>
    </dgm:pt>
    <dgm:pt modelId="{944F2E88-D7C5-46E7-B7AB-80CEEDFA605F}" type="sibTrans" cxnId="{5FE71BBD-2917-4DA9-8803-10105EA19C1D}">
      <dgm:prSet/>
      <dgm:spPr/>
      <dgm:t>
        <a:bodyPr/>
        <a:lstStyle/>
        <a:p>
          <a:endParaRPr lang="en-US"/>
        </a:p>
      </dgm:t>
    </dgm:pt>
    <dgm:pt modelId="{5457305D-9D02-4442-85B1-209BCE7A7072}" type="pres">
      <dgm:prSet presAssocID="{854A42D5-1E94-42A6-9EE3-3D2609397C59}" presName="matrix" presStyleCnt="0">
        <dgm:presLayoutVars>
          <dgm:chMax val="1"/>
          <dgm:dir/>
          <dgm:resizeHandles val="exact"/>
        </dgm:presLayoutVars>
      </dgm:prSet>
      <dgm:spPr/>
    </dgm:pt>
    <dgm:pt modelId="{3F0F7869-AF32-4391-966C-926E56FBB862}" type="pres">
      <dgm:prSet presAssocID="{854A42D5-1E94-42A6-9EE3-3D2609397C59}" presName="diamond" presStyleLbl="bgShp" presStyleIdx="0" presStyleCnt="1"/>
      <dgm:spPr/>
    </dgm:pt>
    <dgm:pt modelId="{1266555A-77A8-4B7D-B4A2-AD770167707C}" type="pres">
      <dgm:prSet presAssocID="{854A42D5-1E94-42A6-9EE3-3D2609397C5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07B58AA-4F99-46FE-A191-8EA2D1289463}" type="pres">
      <dgm:prSet presAssocID="{854A42D5-1E94-42A6-9EE3-3D2609397C5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35CC217-998B-4C50-91A7-201B73DB875D}" type="pres">
      <dgm:prSet presAssocID="{854A42D5-1E94-42A6-9EE3-3D2609397C5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04693CC-62D3-4612-8C6C-72D7D36D29DB}" type="pres">
      <dgm:prSet presAssocID="{854A42D5-1E94-42A6-9EE3-3D2609397C5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77B591F-3C03-4A22-B1BB-C30E2C3AE2DB}" type="presOf" srcId="{419F2034-E1FA-47B7-89FE-8407DCDA0178}" destId="{104693CC-62D3-4612-8C6C-72D7D36D29DB}" srcOrd="0" destOrd="0" presId="urn:microsoft.com/office/officeart/2005/8/layout/matrix3"/>
    <dgm:cxn modelId="{6014DD20-6168-45E2-BF02-7C69E1F428E2}" srcId="{854A42D5-1E94-42A6-9EE3-3D2609397C59}" destId="{8A2FCABD-4963-4A18-8F19-F632C4E1E738}" srcOrd="2" destOrd="0" parTransId="{8B125937-8B15-44E4-A6DC-297DA3254703}" sibTransId="{363738AB-7453-4480-A538-346C874E1D9A}"/>
    <dgm:cxn modelId="{B6FEAB22-33BB-4A0E-A4AC-B229D1DD0EBB}" type="presOf" srcId="{B1B1EF8D-D435-4060-A274-51746A4435CE}" destId="{1266555A-77A8-4B7D-B4A2-AD770167707C}" srcOrd="0" destOrd="0" presId="urn:microsoft.com/office/officeart/2005/8/layout/matrix3"/>
    <dgm:cxn modelId="{5FE71BBD-2917-4DA9-8803-10105EA19C1D}" srcId="{854A42D5-1E94-42A6-9EE3-3D2609397C59}" destId="{419F2034-E1FA-47B7-89FE-8407DCDA0178}" srcOrd="3" destOrd="0" parTransId="{1EDC48FA-410E-45FD-B04A-AC314CF952F2}" sibTransId="{944F2E88-D7C5-46E7-B7AB-80CEEDFA605F}"/>
    <dgm:cxn modelId="{F37CF6C8-BEA0-40A1-8AF5-D36F7BB1042B}" type="presOf" srcId="{8A2FCABD-4963-4A18-8F19-F632C4E1E738}" destId="{C35CC217-998B-4C50-91A7-201B73DB875D}" srcOrd="0" destOrd="0" presId="urn:microsoft.com/office/officeart/2005/8/layout/matrix3"/>
    <dgm:cxn modelId="{F1119FCD-FBC5-45FB-927E-41C91E28FAFF}" srcId="{854A42D5-1E94-42A6-9EE3-3D2609397C59}" destId="{B1B1EF8D-D435-4060-A274-51746A4435CE}" srcOrd="0" destOrd="0" parTransId="{A2C61EC6-DE6A-423D-9809-5F6EFD1E8804}" sibTransId="{59CC1138-4C0A-42EE-B735-A2510490FBB3}"/>
    <dgm:cxn modelId="{F2B45AEC-4806-41E9-94CD-0AE9531D170E}" srcId="{854A42D5-1E94-42A6-9EE3-3D2609397C59}" destId="{AAB6DB5C-43F3-42B0-95FC-B5A3F0B7C26B}" srcOrd="1" destOrd="0" parTransId="{4C5A847C-CFDA-4CA8-962B-A138E0C2E16B}" sibTransId="{FEE9A9A4-73A4-4589-86A2-90BDACAE6EA9}"/>
    <dgm:cxn modelId="{59CBC9F1-F5AF-4E8D-B795-049311386815}" type="presOf" srcId="{AAB6DB5C-43F3-42B0-95FC-B5A3F0B7C26B}" destId="{507B58AA-4F99-46FE-A191-8EA2D1289463}" srcOrd="0" destOrd="0" presId="urn:microsoft.com/office/officeart/2005/8/layout/matrix3"/>
    <dgm:cxn modelId="{2520EAF8-DCA8-4908-9D94-9FCDA3646180}" type="presOf" srcId="{854A42D5-1E94-42A6-9EE3-3D2609397C59}" destId="{5457305D-9D02-4442-85B1-209BCE7A7072}" srcOrd="0" destOrd="0" presId="urn:microsoft.com/office/officeart/2005/8/layout/matrix3"/>
    <dgm:cxn modelId="{67C02B4C-15B3-4E59-9D45-B02F0C721B6A}" type="presParOf" srcId="{5457305D-9D02-4442-85B1-209BCE7A7072}" destId="{3F0F7869-AF32-4391-966C-926E56FBB862}" srcOrd="0" destOrd="0" presId="urn:microsoft.com/office/officeart/2005/8/layout/matrix3"/>
    <dgm:cxn modelId="{B29481E7-8C0C-44D5-9183-9DD272BDF14B}" type="presParOf" srcId="{5457305D-9D02-4442-85B1-209BCE7A7072}" destId="{1266555A-77A8-4B7D-B4A2-AD770167707C}" srcOrd="1" destOrd="0" presId="urn:microsoft.com/office/officeart/2005/8/layout/matrix3"/>
    <dgm:cxn modelId="{EA45AEB9-48C3-48A2-830C-E3B0FCF547A5}" type="presParOf" srcId="{5457305D-9D02-4442-85B1-209BCE7A7072}" destId="{507B58AA-4F99-46FE-A191-8EA2D1289463}" srcOrd="2" destOrd="0" presId="urn:microsoft.com/office/officeart/2005/8/layout/matrix3"/>
    <dgm:cxn modelId="{059DF0D6-F8B0-40C4-B7AD-2097A7C393FD}" type="presParOf" srcId="{5457305D-9D02-4442-85B1-209BCE7A7072}" destId="{C35CC217-998B-4C50-91A7-201B73DB875D}" srcOrd="3" destOrd="0" presId="urn:microsoft.com/office/officeart/2005/8/layout/matrix3"/>
    <dgm:cxn modelId="{CCA27340-5012-4172-B4BA-C98B12D41047}" type="presParOf" srcId="{5457305D-9D02-4442-85B1-209BCE7A7072}" destId="{104693CC-62D3-4612-8C6C-72D7D36D29D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67FF53-1202-47F0-84D4-0C2A989BF26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78E066E-C585-4CF2-AFDC-65DA368F4729}">
      <dgm:prSet/>
      <dgm:spPr/>
      <dgm:t>
        <a:bodyPr/>
        <a:lstStyle/>
        <a:p>
          <a:r>
            <a:rPr lang="lv-LV"/>
            <a:t>Viens no emocionāli spēcīgākajiem Otrā Pasaules Kara laika sacerētajiem skaņdarbiem ir Šostakoviča 7.simfonija</a:t>
          </a:r>
          <a:endParaRPr lang="en-US"/>
        </a:p>
      </dgm:t>
    </dgm:pt>
    <dgm:pt modelId="{10262533-3FD3-463B-9A81-EDFB6EAFCB28}" type="parTrans" cxnId="{A6435B0B-963B-4142-B553-1E8866AEC094}">
      <dgm:prSet/>
      <dgm:spPr/>
      <dgm:t>
        <a:bodyPr/>
        <a:lstStyle/>
        <a:p>
          <a:endParaRPr lang="en-US"/>
        </a:p>
      </dgm:t>
    </dgm:pt>
    <dgm:pt modelId="{F52A948B-FA43-4260-8AB4-5D65F2E2AA50}" type="sibTrans" cxnId="{A6435B0B-963B-4142-B553-1E8866AEC094}">
      <dgm:prSet/>
      <dgm:spPr/>
      <dgm:t>
        <a:bodyPr/>
        <a:lstStyle/>
        <a:p>
          <a:endParaRPr lang="en-US"/>
        </a:p>
      </dgm:t>
    </dgm:pt>
    <dgm:pt modelId="{127E6960-F290-4090-BB45-DB4D2FADE8D5}">
      <dgm:prSet/>
      <dgm:spPr/>
      <dgm:t>
        <a:bodyPr/>
        <a:lstStyle/>
        <a:p>
          <a:r>
            <a:rPr lang="lv-LV"/>
            <a:t>Lielāka daļa komponēta hitleriskās Vācijas aplenktajā Ļeņingradā (Sanktpētergurgā),1941.g</a:t>
          </a:r>
          <a:endParaRPr lang="en-US"/>
        </a:p>
      </dgm:t>
    </dgm:pt>
    <dgm:pt modelId="{79A41E73-B779-42B6-82AD-830500F15BA0}" type="parTrans" cxnId="{1B8117CC-3E5A-41CE-B300-6CB15E244B41}">
      <dgm:prSet/>
      <dgm:spPr/>
      <dgm:t>
        <a:bodyPr/>
        <a:lstStyle/>
        <a:p>
          <a:endParaRPr lang="en-US"/>
        </a:p>
      </dgm:t>
    </dgm:pt>
    <dgm:pt modelId="{0A11C682-A71E-4B0C-9126-501666E19CDD}" type="sibTrans" cxnId="{1B8117CC-3E5A-41CE-B300-6CB15E244B41}">
      <dgm:prSet/>
      <dgm:spPr/>
      <dgm:t>
        <a:bodyPr/>
        <a:lstStyle/>
        <a:p>
          <a:endParaRPr lang="en-US"/>
        </a:p>
      </dgm:t>
    </dgm:pt>
    <dgm:pt modelId="{D0D10D73-5A17-4E5E-ABA5-8B573D3375E0}">
      <dgm:prSet/>
      <dgm:spPr/>
      <dgm:t>
        <a:bodyPr/>
        <a:lstStyle/>
        <a:p>
          <a:r>
            <a:rPr lang="lv-LV"/>
            <a:t>Vienīga iespēja izkļūt pa Dzīvības ceļu, kuru pavēra viņa tā laika ievērojamā personība</a:t>
          </a:r>
          <a:endParaRPr lang="en-US"/>
        </a:p>
      </dgm:t>
    </dgm:pt>
    <dgm:pt modelId="{C14C7CD4-D6F3-496B-BEAF-B78BF5274D58}" type="parTrans" cxnId="{3402E8AC-EDF9-4D39-B170-2DB9171B22CE}">
      <dgm:prSet/>
      <dgm:spPr/>
      <dgm:t>
        <a:bodyPr/>
        <a:lstStyle/>
        <a:p>
          <a:endParaRPr lang="en-US"/>
        </a:p>
      </dgm:t>
    </dgm:pt>
    <dgm:pt modelId="{418D8059-7E7E-45BC-985F-6FE72EFBE6D1}" type="sibTrans" cxnId="{3402E8AC-EDF9-4D39-B170-2DB9171B22CE}">
      <dgm:prSet/>
      <dgm:spPr/>
      <dgm:t>
        <a:bodyPr/>
        <a:lstStyle/>
        <a:p>
          <a:endParaRPr lang="en-US"/>
        </a:p>
      </dgm:t>
    </dgm:pt>
    <dgm:pt modelId="{6B4FA93A-BC56-4643-9E71-3B12EA0F8342}">
      <dgm:prSet/>
      <dgm:spPr/>
      <dgm:t>
        <a:bodyPr/>
        <a:lstStyle/>
        <a:p>
          <a:r>
            <a:rPr lang="lv-LV"/>
            <a:t>Simfonija pabeigta Kuibiševā, 1942.gadā</a:t>
          </a:r>
          <a:endParaRPr lang="en-US"/>
        </a:p>
      </dgm:t>
    </dgm:pt>
    <dgm:pt modelId="{D28D8035-CD52-41FB-97CD-A4C02D721096}" type="parTrans" cxnId="{5B99B10C-0C1A-4A59-80E0-9716938ADE88}">
      <dgm:prSet/>
      <dgm:spPr/>
      <dgm:t>
        <a:bodyPr/>
        <a:lstStyle/>
        <a:p>
          <a:endParaRPr lang="en-US"/>
        </a:p>
      </dgm:t>
    </dgm:pt>
    <dgm:pt modelId="{0E7B6B57-19C9-4A64-A6AF-FD9937313128}" type="sibTrans" cxnId="{5B99B10C-0C1A-4A59-80E0-9716938ADE88}">
      <dgm:prSet/>
      <dgm:spPr/>
      <dgm:t>
        <a:bodyPr/>
        <a:lstStyle/>
        <a:p>
          <a:endParaRPr lang="en-US"/>
        </a:p>
      </dgm:t>
    </dgm:pt>
    <dgm:pt modelId="{C7393A36-423B-4FBC-AA52-9EE6C030635D}" type="pres">
      <dgm:prSet presAssocID="{0467FF53-1202-47F0-84D4-0C2A989BF26B}" presName="linear" presStyleCnt="0">
        <dgm:presLayoutVars>
          <dgm:animLvl val="lvl"/>
          <dgm:resizeHandles val="exact"/>
        </dgm:presLayoutVars>
      </dgm:prSet>
      <dgm:spPr/>
    </dgm:pt>
    <dgm:pt modelId="{D00DA681-B0B0-4CF8-B2F0-4B3BE06B8C46}" type="pres">
      <dgm:prSet presAssocID="{978E066E-C585-4CF2-AFDC-65DA368F472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B46B192-A312-4C79-9AA3-349699C39352}" type="pres">
      <dgm:prSet presAssocID="{F52A948B-FA43-4260-8AB4-5D65F2E2AA50}" presName="spacer" presStyleCnt="0"/>
      <dgm:spPr/>
    </dgm:pt>
    <dgm:pt modelId="{B2837284-3C20-4DE2-BFB4-C909F011EF49}" type="pres">
      <dgm:prSet presAssocID="{127E6960-F290-4090-BB45-DB4D2FADE8D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490DA99-1F99-4BAC-8D82-1F7407FACB91}" type="pres">
      <dgm:prSet presAssocID="{0A11C682-A71E-4B0C-9126-501666E19CDD}" presName="spacer" presStyleCnt="0"/>
      <dgm:spPr/>
    </dgm:pt>
    <dgm:pt modelId="{DD3946E9-7F0E-4A5A-994D-9C1DD4C12082}" type="pres">
      <dgm:prSet presAssocID="{D0D10D73-5A17-4E5E-ABA5-8B573D3375E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140B279-5FCD-4CA1-8AF8-A9714A0F85AE}" type="pres">
      <dgm:prSet presAssocID="{418D8059-7E7E-45BC-985F-6FE72EFBE6D1}" presName="spacer" presStyleCnt="0"/>
      <dgm:spPr/>
    </dgm:pt>
    <dgm:pt modelId="{014A09D6-F1F6-49AF-B285-42BB10264611}" type="pres">
      <dgm:prSet presAssocID="{6B4FA93A-BC56-4643-9E71-3B12EA0F834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6435B0B-963B-4142-B553-1E8866AEC094}" srcId="{0467FF53-1202-47F0-84D4-0C2A989BF26B}" destId="{978E066E-C585-4CF2-AFDC-65DA368F4729}" srcOrd="0" destOrd="0" parTransId="{10262533-3FD3-463B-9A81-EDFB6EAFCB28}" sibTransId="{F52A948B-FA43-4260-8AB4-5D65F2E2AA50}"/>
    <dgm:cxn modelId="{5B99B10C-0C1A-4A59-80E0-9716938ADE88}" srcId="{0467FF53-1202-47F0-84D4-0C2A989BF26B}" destId="{6B4FA93A-BC56-4643-9E71-3B12EA0F8342}" srcOrd="3" destOrd="0" parTransId="{D28D8035-CD52-41FB-97CD-A4C02D721096}" sibTransId="{0E7B6B57-19C9-4A64-A6AF-FD9937313128}"/>
    <dgm:cxn modelId="{4573092D-A6EB-40CA-BC51-0947B88B6F3F}" type="presOf" srcId="{6B4FA93A-BC56-4643-9E71-3B12EA0F8342}" destId="{014A09D6-F1F6-49AF-B285-42BB10264611}" srcOrd="0" destOrd="0" presId="urn:microsoft.com/office/officeart/2005/8/layout/vList2"/>
    <dgm:cxn modelId="{0B361C35-BF89-49CF-8835-863391B796CB}" type="presOf" srcId="{127E6960-F290-4090-BB45-DB4D2FADE8D5}" destId="{B2837284-3C20-4DE2-BFB4-C909F011EF49}" srcOrd="0" destOrd="0" presId="urn:microsoft.com/office/officeart/2005/8/layout/vList2"/>
    <dgm:cxn modelId="{81AD5748-765A-4B44-9EEE-292B018D1E56}" type="presOf" srcId="{978E066E-C585-4CF2-AFDC-65DA368F4729}" destId="{D00DA681-B0B0-4CF8-B2F0-4B3BE06B8C46}" srcOrd="0" destOrd="0" presId="urn:microsoft.com/office/officeart/2005/8/layout/vList2"/>
    <dgm:cxn modelId="{9D73BE99-5C6C-47F2-AE43-C95E4AAF7305}" type="presOf" srcId="{0467FF53-1202-47F0-84D4-0C2A989BF26B}" destId="{C7393A36-423B-4FBC-AA52-9EE6C030635D}" srcOrd="0" destOrd="0" presId="urn:microsoft.com/office/officeart/2005/8/layout/vList2"/>
    <dgm:cxn modelId="{3402E8AC-EDF9-4D39-B170-2DB9171B22CE}" srcId="{0467FF53-1202-47F0-84D4-0C2A989BF26B}" destId="{D0D10D73-5A17-4E5E-ABA5-8B573D3375E0}" srcOrd="2" destOrd="0" parTransId="{C14C7CD4-D6F3-496B-BEAF-B78BF5274D58}" sibTransId="{418D8059-7E7E-45BC-985F-6FE72EFBE6D1}"/>
    <dgm:cxn modelId="{313FD1C3-6EC8-4F7E-858C-45F60E785559}" type="presOf" srcId="{D0D10D73-5A17-4E5E-ABA5-8B573D3375E0}" destId="{DD3946E9-7F0E-4A5A-994D-9C1DD4C12082}" srcOrd="0" destOrd="0" presId="urn:microsoft.com/office/officeart/2005/8/layout/vList2"/>
    <dgm:cxn modelId="{1B8117CC-3E5A-41CE-B300-6CB15E244B41}" srcId="{0467FF53-1202-47F0-84D4-0C2A989BF26B}" destId="{127E6960-F290-4090-BB45-DB4D2FADE8D5}" srcOrd="1" destOrd="0" parTransId="{79A41E73-B779-42B6-82AD-830500F15BA0}" sibTransId="{0A11C682-A71E-4B0C-9126-501666E19CDD}"/>
    <dgm:cxn modelId="{52F5736D-FCAB-43A6-8A31-BEDB400FEC48}" type="presParOf" srcId="{C7393A36-423B-4FBC-AA52-9EE6C030635D}" destId="{D00DA681-B0B0-4CF8-B2F0-4B3BE06B8C46}" srcOrd="0" destOrd="0" presId="urn:microsoft.com/office/officeart/2005/8/layout/vList2"/>
    <dgm:cxn modelId="{DC8F8D59-F0D7-40F4-B8F3-626B195AA134}" type="presParOf" srcId="{C7393A36-423B-4FBC-AA52-9EE6C030635D}" destId="{AB46B192-A312-4C79-9AA3-349699C39352}" srcOrd="1" destOrd="0" presId="urn:microsoft.com/office/officeart/2005/8/layout/vList2"/>
    <dgm:cxn modelId="{1156E9C2-2893-4C0F-BAAF-63CD236F3333}" type="presParOf" srcId="{C7393A36-423B-4FBC-AA52-9EE6C030635D}" destId="{B2837284-3C20-4DE2-BFB4-C909F011EF49}" srcOrd="2" destOrd="0" presId="urn:microsoft.com/office/officeart/2005/8/layout/vList2"/>
    <dgm:cxn modelId="{A76ADC37-F516-4C8B-A653-A0E9D9A024FA}" type="presParOf" srcId="{C7393A36-423B-4FBC-AA52-9EE6C030635D}" destId="{B490DA99-1F99-4BAC-8D82-1F7407FACB91}" srcOrd="3" destOrd="0" presId="urn:microsoft.com/office/officeart/2005/8/layout/vList2"/>
    <dgm:cxn modelId="{E2FF9BDF-6B9E-4B72-BF78-8051CA17CDA2}" type="presParOf" srcId="{C7393A36-423B-4FBC-AA52-9EE6C030635D}" destId="{DD3946E9-7F0E-4A5A-994D-9C1DD4C12082}" srcOrd="4" destOrd="0" presId="urn:microsoft.com/office/officeart/2005/8/layout/vList2"/>
    <dgm:cxn modelId="{2AE8E0C3-B10C-452D-A68E-10FF345CBFE0}" type="presParOf" srcId="{C7393A36-423B-4FBC-AA52-9EE6C030635D}" destId="{C140B279-5FCD-4CA1-8AF8-A9714A0F85AE}" srcOrd="5" destOrd="0" presId="urn:microsoft.com/office/officeart/2005/8/layout/vList2"/>
    <dgm:cxn modelId="{9182CEE6-CCBA-4AF1-B89B-B2E8F3BD6E79}" type="presParOf" srcId="{C7393A36-423B-4FBC-AA52-9EE6C030635D}" destId="{014A09D6-F1F6-49AF-B285-42BB1026461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9C62B3-8923-491B-B400-FB22F0C571FA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44C227-1709-423A-85CF-697AE621CC29}">
      <dgm:prSet/>
      <dgm:spPr/>
      <dgm:t>
        <a:bodyPr/>
        <a:lstStyle/>
        <a:p>
          <a:r>
            <a:rPr lang="lv-LV"/>
            <a:t>Sākuma – miera laika cilvēku dzīve, darbs un prieks par Dzimteni, taču to pārtrauc karš</a:t>
          </a:r>
          <a:endParaRPr lang="en-US"/>
        </a:p>
      </dgm:t>
    </dgm:pt>
    <dgm:pt modelId="{E263E022-D02B-40BC-B169-3B326011667B}" type="parTrans" cxnId="{BB6F08C9-57DE-45BF-8900-77A50DC95792}">
      <dgm:prSet/>
      <dgm:spPr/>
      <dgm:t>
        <a:bodyPr/>
        <a:lstStyle/>
        <a:p>
          <a:endParaRPr lang="en-US"/>
        </a:p>
      </dgm:t>
    </dgm:pt>
    <dgm:pt modelId="{84DCB26B-E833-4026-9E2D-4932C93C57B6}" type="sibTrans" cxnId="{BB6F08C9-57DE-45BF-8900-77A50DC95792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E69CDF99-717A-49CC-A0B1-BF3E45548658}">
      <dgm:prSet/>
      <dgm:spPr/>
      <dgm:t>
        <a:bodyPr/>
        <a:lstStyle/>
        <a:p>
          <a:r>
            <a:rPr lang="lv-LV"/>
            <a:t>1.daļas vidusposmu mēdz saukt par </a:t>
          </a:r>
          <a:r>
            <a:rPr lang="lv-LV" b="1"/>
            <a:t>uzbrukuma epizodi </a:t>
          </a:r>
          <a:r>
            <a:rPr lang="lv-LV"/>
            <a:t>– apskati to grāmatā 91.lpp</a:t>
          </a:r>
          <a:endParaRPr lang="en-US"/>
        </a:p>
      </dgm:t>
    </dgm:pt>
    <dgm:pt modelId="{27064011-D3C7-430F-BE55-ACD4599ABDAC}" type="parTrans" cxnId="{F8991E5F-A4C7-4747-AF99-CF65881630EB}">
      <dgm:prSet/>
      <dgm:spPr/>
      <dgm:t>
        <a:bodyPr/>
        <a:lstStyle/>
        <a:p>
          <a:endParaRPr lang="en-US"/>
        </a:p>
      </dgm:t>
    </dgm:pt>
    <dgm:pt modelId="{1BA7B0DE-7175-4A51-B9AA-F37BF41B0C76}" type="sibTrans" cxnId="{F8991E5F-A4C7-4747-AF99-CF65881630EB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8195D3E7-6921-459F-A575-8E52A97C75E6}">
      <dgm:prSet/>
      <dgm:spPr/>
      <dgm:t>
        <a:bodyPr/>
        <a:lstStyle/>
        <a:p>
          <a:r>
            <a:rPr lang="lv-LV" dirty="0"/>
            <a:t>Noklausies simfonijas 1.daļas fragmentu un </a:t>
          </a:r>
          <a:r>
            <a:rPr lang="lv-LV" dirty="0" err="1"/>
            <a:t>salīdzini,kas</a:t>
          </a:r>
          <a:r>
            <a:rPr lang="lv-LV" dirty="0"/>
            <a:t> tajā kopīgs un atšķirīgs ar </a:t>
          </a:r>
          <a:r>
            <a:rPr lang="lv-LV" dirty="0" err="1"/>
            <a:t>L.Garūtas</a:t>
          </a:r>
          <a:r>
            <a:rPr lang="lv-LV" dirty="0"/>
            <a:t> kantāti!</a:t>
          </a:r>
          <a:endParaRPr lang="en-US" dirty="0"/>
        </a:p>
      </dgm:t>
    </dgm:pt>
    <dgm:pt modelId="{A37F372C-637F-43C6-BEDB-E162285F6AF6}" type="parTrans" cxnId="{A59C696D-5A5B-4651-879F-7B511964BFFE}">
      <dgm:prSet/>
      <dgm:spPr/>
      <dgm:t>
        <a:bodyPr/>
        <a:lstStyle/>
        <a:p>
          <a:endParaRPr lang="en-US"/>
        </a:p>
      </dgm:t>
    </dgm:pt>
    <dgm:pt modelId="{9A67A988-4525-4C5D-B2F7-187CBF4B645C}" type="sibTrans" cxnId="{A59C696D-5A5B-4651-879F-7B511964BFFE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23FAD4A8-82B3-412A-85BF-7AF8C1670C88}" type="pres">
      <dgm:prSet presAssocID="{4C9C62B3-8923-491B-B400-FB22F0C571FA}" presName="Name0" presStyleCnt="0">
        <dgm:presLayoutVars>
          <dgm:animLvl val="lvl"/>
          <dgm:resizeHandles val="exact"/>
        </dgm:presLayoutVars>
      </dgm:prSet>
      <dgm:spPr/>
    </dgm:pt>
    <dgm:pt modelId="{34E62EF5-BCD7-4073-AEDF-D0FABA2A0160}" type="pres">
      <dgm:prSet presAssocID="{7344C227-1709-423A-85CF-697AE621CC29}" presName="compositeNode" presStyleCnt="0">
        <dgm:presLayoutVars>
          <dgm:bulletEnabled val="1"/>
        </dgm:presLayoutVars>
      </dgm:prSet>
      <dgm:spPr/>
    </dgm:pt>
    <dgm:pt modelId="{FE6BC350-A71B-4D62-81CB-F9FF6F24770C}" type="pres">
      <dgm:prSet presAssocID="{7344C227-1709-423A-85CF-697AE621CC29}" presName="bgRect" presStyleLbl="alignNode1" presStyleIdx="0" presStyleCnt="3"/>
      <dgm:spPr/>
    </dgm:pt>
    <dgm:pt modelId="{9B31DAA5-3584-46ED-8591-E904CE95BF31}" type="pres">
      <dgm:prSet presAssocID="{84DCB26B-E833-4026-9E2D-4932C93C57B6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93BC843F-3A94-4733-B123-70FEF5244E5B}" type="pres">
      <dgm:prSet presAssocID="{7344C227-1709-423A-85CF-697AE621CC29}" presName="nodeRect" presStyleLbl="alignNode1" presStyleIdx="0" presStyleCnt="3">
        <dgm:presLayoutVars>
          <dgm:bulletEnabled val="1"/>
        </dgm:presLayoutVars>
      </dgm:prSet>
      <dgm:spPr/>
    </dgm:pt>
    <dgm:pt modelId="{B3EB3CA0-D33D-4E32-A223-9EA2E09329A8}" type="pres">
      <dgm:prSet presAssocID="{84DCB26B-E833-4026-9E2D-4932C93C57B6}" presName="sibTrans" presStyleCnt="0"/>
      <dgm:spPr/>
    </dgm:pt>
    <dgm:pt modelId="{162B0089-5623-4E71-B5B4-03EE9C48CA74}" type="pres">
      <dgm:prSet presAssocID="{E69CDF99-717A-49CC-A0B1-BF3E45548658}" presName="compositeNode" presStyleCnt="0">
        <dgm:presLayoutVars>
          <dgm:bulletEnabled val="1"/>
        </dgm:presLayoutVars>
      </dgm:prSet>
      <dgm:spPr/>
    </dgm:pt>
    <dgm:pt modelId="{1B0876F7-A35C-415B-A269-8691469D10F9}" type="pres">
      <dgm:prSet presAssocID="{E69CDF99-717A-49CC-A0B1-BF3E45548658}" presName="bgRect" presStyleLbl="alignNode1" presStyleIdx="1" presStyleCnt="3"/>
      <dgm:spPr/>
    </dgm:pt>
    <dgm:pt modelId="{5D79079E-C433-4C85-BAAB-5BB6A1B7DD51}" type="pres">
      <dgm:prSet presAssocID="{1BA7B0DE-7175-4A51-B9AA-F37BF41B0C76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B1E5DFA9-0ECF-4EEB-8779-5AF2D8D46297}" type="pres">
      <dgm:prSet presAssocID="{E69CDF99-717A-49CC-A0B1-BF3E45548658}" presName="nodeRect" presStyleLbl="alignNode1" presStyleIdx="1" presStyleCnt="3">
        <dgm:presLayoutVars>
          <dgm:bulletEnabled val="1"/>
        </dgm:presLayoutVars>
      </dgm:prSet>
      <dgm:spPr/>
    </dgm:pt>
    <dgm:pt modelId="{77633A4D-CA40-4BE9-9EFE-D38559DF0369}" type="pres">
      <dgm:prSet presAssocID="{1BA7B0DE-7175-4A51-B9AA-F37BF41B0C76}" presName="sibTrans" presStyleCnt="0"/>
      <dgm:spPr/>
    </dgm:pt>
    <dgm:pt modelId="{7475B1CF-30AC-4A87-97C5-E67CF18DAF6D}" type="pres">
      <dgm:prSet presAssocID="{8195D3E7-6921-459F-A575-8E52A97C75E6}" presName="compositeNode" presStyleCnt="0">
        <dgm:presLayoutVars>
          <dgm:bulletEnabled val="1"/>
        </dgm:presLayoutVars>
      </dgm:prSet>
      <dgm:spPr/>
    </dgm:pt>
    <dgm:pt modelId="{370132B9-16DD-4029-91DF-2828AEB8C567}" type="pres">
      <dgm:prSet presAssocID="{8195D3E7-6921-459F-A575-8E52A97C75E6}" presName="bgRect" presStyleLbl="alignNode1" presStyleIdx="2" presStyleCnt="3"/>
      <dgm:spPr/>
    </dgm:pt>
    <dgm:pt modelId="{80563AE7-9B58-4CCF-A11D-1C234DA04A8A}" type="pres">
      <dgm:prSet presAssocID="{9A67A988-4525-4C5D-B2F7-187CBF4B645C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A4491270-C67C-40DA-B194-EDA3BBA7034D}" type="pres">
      <dgm:prSet presAssocID="{8195D3E7-6921-459F-A575-8E52A97C75E6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F8991E5F-A4C7-4747-AF99-CF65881630EB}" srcId="{4C9C62B3-8923-491B-B400-FB22F0C571FA}" destId="{E69CDF99-717A-49CC-A0B1-BF3E45548658}" srcOrd="1" destOrd="0" parTransId="{27064011-D3C7-430F-BE55-ACD4599ABDAC}" sibTransId="{1BA7B0DE-7175-4A51-B9AA-F37BF41B0C76}"/>
    <dgm:cxn modelId="{7E711745-856A-4FD7-A4B4-BDB35CA8AC08}" type="presOf" srcId="{84DCB26B-E833-4026-9E2D-4932C93C57B6}" destId="{9B31DAA5-3584-46ED-8591-E904CE95BF31}" srcOrd="0" destOrd="0" presId="urn:microsoft.com/office/officeart/2016/7/layout/LinearBlockProcessNumbered"/>
    <dgm:cxn modelId="{25F52E47-7658-4EDD-813A-5B87445ADE7C}" type="presOf" srcId="{E69CDF99-717A-49CC-A0B1-BF3E45548658}" destId="{1B0876F7-A35C-415B-A269-8691469D10F9}" srcOrd="0" destOrd="0" presId="urn:microsoft.com/office/officeart/2016/7/layout/LinearBlockProcessNumbered"/>
    <dgm:cxn modelId="{A59C696D-5A5B-4651-879F-7B511964BFFE}" srcId="{4C9C62B3-8923-491B-B400-FB22F0C571FA}" destId="{8195D3E7-6921-459F-A575-8E52A97C75E6}" srcOrd="2" destOrd="0" parTransId="{A37F372C-637F-43C6-BEDB-E162285F6AF6}" sibTransId="{9A67A988-4525-4C5D-B2F7-187CBF4B645C}"/>
    <dgm:cxn modelId="{6A1EB86D-66DC-4B76-A0F0-6E41BBFBECA1}" type="presOf" srcId="{E69CDF99-717A-49CC-A0B1-BF3E45548658}" destId="{B1E5DFA9-0ECF-4EEB-8779-5AF2D8D46297}" srcOrd="1" destOrd="0" presId="urn:microsoft.com/office/officeart/2016/7/layout/LinearBlockProcessNumbered"/>
    <dgm:cxn modelId="{F7945057-5D97-4850-BD69-1FE3A04D473B}" type="presOf" srcId="{7344C227-1709-423A-85CF-697AE621CC29}" destId="{93BC843F-3A94-4733-B123-70FEF5244E5B}" srcOrd="1" destOrd="0" presId="urn:microsoft.com/office/officeart/2016/7/layout/LinearBlockProcessNumbered"/>
    <dgm:cxn modelId="{6953FE79-F1A8-41DA-B4A9-E0B24AF7AC8F}" type="presOf" srcId="{8195D3E7-6921-459F-A575-8E52A97C75E6}" destId="{A4491270-C67C-40DA-B194-EDA3BBA7034D}" srcOrd="1" destOrd="0" presId="urn:microsoft.com/office/officeart/2016/7/layout/LinearBlockProcessNumbered"/>
    <dgm:cxn modelId="{18FD8B7D-DD09-41C0-9173-A14351398F31}" type="presOf" srcId="{4C9C62B3-8923-491B-B400-FB22F0C571FA}" destId="{23FAD4A8-82B3-412A-85BF-7AF8C1670C88}" srcOrd="0" destOrd="0" presId="urn:microsoft.com/office/officeart/2016/7/layout/LinearBlockProcessNumbered"/>
    <dgm:cxn modelId="{BB6F08C9-57DE-45BF-8900-77A50DC95792}" srcId="{4C9C62B3-8923-491B-B400-FB22F0C571FA}" destId="{7344C227-1709-423A-85CF-697AE621CC29}" srcOrd="0" destOrd="0" parTransId="{E263E022-D02B-40BC-B169-3B326011667B}" sibTransId="{84DCB26B-E833-4026-9E2D-4932C93C57B6}"/>
    <dgm:cxn modelId="{B78587EA-E4AA-418C-9753-A1EFAA7FA38D}" type="presOf" srcId="{7344C227-1709-423A-85CF-697AE621CC29}" destId="{FE6BC350-A71B-4D62-81CB-F9FF6F24770C}" srcOrd="0" destOrd="0" presId="urn:microsoft.com/office/officeart/2016/7/layout/LinearBlockProcessNumbered"/>
    <dgm:cxn modelId="{1F74BEF5-191D-4C17-AE09-9A313BF8C5C4}" type="presOf" srcId="{8195D3E7-6921-459F-A575-8E52A97C75E6}" destId="{370132B9-16DD-4029-91DF-2828AEB8C567}" srcOrd="0" destOrd="0" presId="urn:microsoft.com/office/officeart/2016/7/layout/LinearBlockProcessNumbered"/>
    <dgm:cxn modelId="{0D529BFD-4290-4604-8225-747FE608F8A4}" type="presOf" srcId="{9A67A988-4525-4C5D-B2F7-187CBF4B645C}" destId="{80563AE7-9B58-4CCF-A11D-1C234DA04A8A}" srcOrd="0" destOrd="0" presId="urn:microsoft.com/office/officeart/2016/7/layout/LinearBlockProcessNumbered"/>
    <dgm:cxn modelId="{5DB260FE-4512-4BE4-96F7-BC17BABC3B5D}" type="presOf" srcId="{1BA7B0DE-7175-4A51-B9AA-F37BF41B0C76}" destId="{5D79079E-C433-4C85-BAAB-5BB6A1B7DD51}" srcOrd="0" destOrd="0" presId="urn:microsoft.com/office/officeart/2016/7/layout/LinearBlockProcessNumbered"/>
    <dgm:cxn modelId="{3FCD07C4-B451-446C-8CA0-49A19A7AB85B}" type="presParOf" srcId="{23FAD4A8-82B3-412A-85BF-7AF8C1670C88}" destId="{34E62EF5-BCD7-4073-AEDF-D0FABA2A0160}" srcOrd="0" destOrd="0" presId="urn:microsoft.com/office/officeart/2016/7/layout/LinearBlockProcessNumbered"/>
    <dgm:cxn modelId="{918E0E0A-BE3F-4568-8D02-E178D967CF8C}" type="presParOf" srcId="{34E62EF5-BCD7-4073-AEDF-D0FABA2A0160}" destId="{FE6BC350-A71B-4D62-81CB-F9FF6F24770C}" srcOrd="0" destOrd="0" presId="urn:microsoft.com/office/officeart/2016/7/layout/LinearBlockProcessNumbered"/>
    <dgm:cxn modelId="{7A6F7F3F-CC1C-4EDB-9781-80DBA5E312EA}" type="presParOf" srcId="{34E62EF5-BCD7-4073-AEDF-D0FABA2A0160}" destId="{9B31DAA5-3584-46ED-8591-E904CE95BF31}" srcOrd="1" destOrd="0" presId="urn:microsoft.com/office/officeart/2016/7/layout/LinearBlockProcessNumbered"/>
    <dgm:cxn modelId="{AA899CF3-7F7B-4E37-A200-7E170FAEF9F4}" type="presParOf" srcId="{34E62EF5-BCD7-4073-AEDF-D0FABA2A0160}" destId="{93BC843F-3A94-4733-B123-70FEF5244E5B}" srcOrd="2" destOrd="0" presId="urn:microsoft.com/office/officeart/2016/7/layout/LinearBlockProcessNumbered"/>
    <dgm:cxn modelId="{D41144C9-AA35-407A-AA7F-4102B9868801}" type="presParOf" srcId="{23FAD4A8-82B3-412A-85BF-7AF8C1670C88}" destId="{B3EB3CA0-D33D-4E32-A223-9EA2E09329A8}" srcOrd="1" destOrd="0" presId="urn:microsoft.com/office/officeart/2016/7/layout/LinearBlockProcessNumbered"/>
    <dgm:cxn modelId="{77CFADAD-5075-4AAC-8A25-C9861BAE0A20}" type="presParOf" srcId="{23FAD4A8-82B3-412A-85BF-7AF8C1670C88}" destId="{162B0089-5623-4E71-B5B4-03EE9C48CA74}" srcOrd="2" destOrd="0" presId="urn:microsoft.com/office/officeart/2016/7/layout/LinearBlockProcessNumbered"/>
    <dgm:cxn modelId="{31BCFBF5-DA94-4514-ACB8-BA422F6F374E}" type="presParOf" srcId="{162B0089-5623-4E71-B5B4-03EE9C48CA74}" destId="{1B0876F7-A35C-415B-A269-8691469D10F9}" srcOrd="0" destOrd="0" presId="urn:microsoft.com/office/officeart/2016/7/layout/LinearBlockProcessNumbered"/>
    <dgm:cxn modelId="{69FBF5CA-7215-4726-86E7-FFFF2827B1A0}" type="presParOf" srcId="{162B0089-5623-4E71-B5B4-03EE9C48CA74}" destId="{5D79079E-C433-4C85-BAAB-5BB6A1B7DD51}" srcOrd="1" destOrd="0" presId="urn:microsoft.com/office/officeart/2016/7/layout/LinearBlockProcessNumbered"/>
    <dgm:cxn modelId="{7E520217-BF19-421A-9B3E-226798BE71F5}" type="presParOf" srcId="{162B0089-5623-4E71-B5B4-03EE9C48CA74}" destId="{B1E5DFA9-0ECF-4EEB-8779-5AF2D8D46297}" srcOrd="2" destOrd="0" presId="urn:microsoft.com/office/officeart/2016/7/layout/LinearBlockProcessNumbered"/>
    <dgm:cxn modelId="{20A13CAB-6335-424D-8843-23F185ADFCF4}" type="presParOf" srcId="{23FAD4A8-82B3-412A-85BF-7AF8C1670C88}" destId="{77633A4D-CA40-4BE9-9EFE-D38559DF0369}" srcOrd="3" destOrd="0" presId="urn:microsoft.com/office/officeart/2016/7/layout/LinearBlockProcessNumbered"/>
    <dgm:cxn modelId="{08CBC5B4-A841-40CF-BB1D-3585DD26E911}" type="presParOf" srcId="{23FAD4A8-82B3-412A-85BF-7AF8C1670C88}" destId="{7475B1CF-30AC-4A87-97C5-E67CF18DAF6D}" srcOrd="4" destOrd="0" presId="urn:microsoft.com/office/officeart/2016/7/layout/LinearBlockProcessNumbered"/>
    <dgm:cxn modelId="{93763445-EAAA-40F6-AC16-981F8E3475DD}" type="presParOf" srcId="{7475B1CF-30AC-4A87-97C5-E67CF18DAF6D}" destId="{370132B9-16DD-4029-91DF-2828AEB8C567}" srcOrd="0" destOrd="0" presId="urn:microsoft.com/office/officeart/2016/7/layout/LinearBlockProcessNumbered"/>
    <dgm:cxn modelId="{904C3A59-AB69-4B9A-B889-12B9D47C37BE}" type="presParOf" srcId="{7475B1CF-30AC-4A87-97C5-E67CF18DAF6D}" destId="{80563AE7-9B58-4CCF-A11D-1C234DA04A8A}" srcOrd="1" destOrd="0" presId="urn:microsoft.com/office/officeart/2016/7/layout/LinearBlockProcessNumbered"/>
    <dgm:cxn modelId="{3B6BA41D-DAB3-454D-82EE-17F7BB036CF9}" type="presParOf" srcId="{7475B1CF-30AC-4A87-97C5-E67CF18DAF6D}" destId="{A4491270-C67C-40DA-B194-EDA3BBA7034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A3F9C-A6F7-43DF-94CE-53AE98769CBC}">
      <dsp:nvSpPr>
        <dsp:cNvPr id="0" name=""/>
        <dsp:cNvSpPr/>
      </dsp:nvSpPr>
      <dsp:spPr>
        <a:xfrm>
          <a:off x="0" y="0"/>
          <a:ext cx="10131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5CB53-2711-4198-8DB1-4769E1F7CD82}">
      <dsp:nvSpPr>
        <dsp:cNvPr id="0" name=""/>
        <dsp:cNvSpPr/>
      </dsp:nvSpPr>
      <dsp:spPr>
        <a:xfrm>
          <a:off x="0" y="0"/>
          <a:ext cx="10131425" cy="91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900" kern="1200"/>
            <a:t>Kantāte</a:t>
          </a:r>
          <a:endParaRPr lang="en-US" sz="3900" kern="1200"/>
        </a:p>
      </dsp:txBody>
      <dsp:txXfrm>
        <a:off x="0" y="0"/>
        <a:ext cx="10131425" cy="912283"/>
      </dsp:txXfrm>
    </dsp:sp>
    <dsp:sp modelId="{30AB5B07-8F66-4E59-865A-A4E7693F9AC1}">
      <dsp:nvSpPr>
        <dsp:cNvPr id="0" name=""/>
        <dsp:cNvSpPr/>
      </dsp:nvSpPr>
      <dsp:spPr>
        <a:xfrm>
          <a:off x="0" y="912283"/>
          <a:ext cx="10131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942B7-9A73-43C3-A9D9-7A07E65BBEDE}">
      <dsp:nvSpPr>
        <dsp:cNvPr id="0" name=""/>
        <dsp:cNvSpPr/>
      </dsp:nvSpPr>
      <dsp:spPr>
        <a:xfrm>
          <a:off x="0" y="912283"/>
          <a:ext cx="10131425" cy="91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900" kern="1200"/>
            <a:t>Radīta 2.Pasaules kara laikā</a:t>
          </a:r>
          <a:endParaRPr lang="en-US" sz="3900" kern="1200"/>
        </a:p>
      </dsp:txBody>
      <dsp:txXfrm>
        <a:off x="0" y="912283"/>
        <a:ext cx="10131425" cy="912283"/>
      </dsp:txXfrm>
    </dsp:sp>
    <dsp:sp modelId="{1E761593-2F63-4469-8B01-3629B59A1EFC}">
      <dsp:nvSpPr>
        <dsp:cNvPr id="0" name=""/>
        <dsp:cNvSpPr/>
      </dsp:nvSpPr>
      <dsp:spPr>
        <a:xfrm>
          <a:off x="0" y="1824566"/>
          <a:ext cx="10131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3F0E6-0146-403E-BA3D-04A896692DF9}">
      <dsp:nvSpPr>
        <dsp:cNvPr id="0" name=""/>
        <dsp:cNvSpPr/>
      </dsp:nvSpPr>
      <dsp:spPr>
        <a:xfrm>
          <a:off x="0" y="1824566"/>
          <a:ext cx="10131425" cy="91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900" kern="1200"/>
            <a:t>Pirmatskaņojums 1944.gadā,vācu okupētajā Rīgā</a:t>
          </a:r>
          <a:endParaRPr lang="en-US" sz="3900" kern="1200"/>
        </a:p>
      </dsp:txBody>
      <dsp:txXfrm>
        <a:off x="0" y="1824566"/>
        <a:ext cx="10131425" cy="912283"/>
      </dsp:txXfrm>
    </dsp:sp>
    <dsp:sp modelId="{746C2E4D-D3A3-431E-AAAE-97EC200BAEA5}">
      <dsp:nvSpPr>
        <dsp:cNvPr id="0" name=""/>
        <dsp:cNvSpPr/>
      </dsp:nvSpPr>
      <dsp:spPr>
        <a:xfrm>
          <a:off x="0" y="2736849"/>
          <a:ext cx="10131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F2CA7-EE5A-48A9-ACE2-BF5333D67C13}">
      <dsp:nvSpPr>
        <dsp:cNvPr id="0" name=""/>
        <dsp:cNvSpPr/>
      </dsp:nvSpPr>
      <dsp:spPr>
        <a:xfrm>
          <a:off x="0" y="2736849"/>
          <a:ext cx="10131425" cy="91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900" kern="1200"/>
            <a:t>Teksta autors Andrejs Eglītis</a:t>
          </a:r>
          <a:endParaRPr lang="en-US" sz="3900" kern="1200"/>
        </a:p>
      </dsp:txBody>
      <dsp:txXfrm>
        <a:off x="0" y="2736849"/>
        <a:ext cx="10131425" cy="912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6942F-CD21-4435-BB5E-D4960DBF52C8}">
      <dsp:nvSpPr>
        <dsp:cNvPr id="0" name=""/>
        <dsp:cNvSpPr/>
      </dsp:nvSpPr>
      <dsp:spPr>
        <a:xfrm>
          <a:off x="902330" y="1025"/>
          <a:ext cx="2602114" cy="1561268"/>
        </a:xfrm>
        <a:prstGeom prst="flowChartTerminator">
          <a:avLst/>
        </a:prstGeom>
        <a:solidFill>
          <a:schemeClr val="accent3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/>
            <a:t>1943.g Kuldīgas </a:t>
          </a:r>
          <a:r>
            <a:rPr lang="lv-LV" sz="1500" kern="1200" dirty="0" err="1"/>
            <a:t>mācītajs</a:t>
          </a:r>
          <a:r>
            <a:rPr lang="lv-LV" sz="1500" kern="1200" dirty="0"/>
            <a:t> izsludina konkursu- dzejnieki tiek aicināti radīt dzeju kantātei « Latvju lūgšana»</a:t>
          </a:r>
          <a:endParaRPr lang="en-US" sz="1500" kern="1200" dirty="0"/>
        </a:p>
      </dsp:txBody>
      <dsp:txXfrm>
        <a:off x="1024967" y="229650"/>
        <a:ext cx="2356840" cy="1104018"/>
      </dsp:txXfrm>
    </dsp:sp>
    <dsp:sp modelId="{36EBD9D8-357D-48C6-8FE5-D34D904F0575}">
      <dsp:nvSpPr>
        <dsp:cNvPr id="0" name=""/>
        <dsp:cNvSpPr/>
      </dsp:nvSpPr>
      <dsp:spPr>
        <a:xfrm>
          <a:off x="3764655" y="1025"/>
          <a:ext cx="2602114" cy="1561268"/>
        </a:xfrm>
        <a:prstGeom prst="roundRect">
          <a:avLst/>
        </a:prstGeom>
        <a:solidFill>
          <a:schemeClr val="accent4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/>
            <a:t>Tika iesniegti 47 tekstu pieteikumi</a:t>
          </a:r>
          <a:endParaRPr lang="en-US" sz="1500" kern="1200" dirty="0"/>
        </a:p>
      </dsp:txBody>
      <dsp:txXfrm>
        <a:off x="3840870" y="77240"/>
        <a:ext cx="2449684" cy="1408838"/>
      </dsp:txXfrm>
    </dsp:sp>
    <dsp:sp modelId="{2449A007-6439-4742-937B-ED78DB18339D}">
      <dsp:nvSpPr>
        <dsp:cNvPr id="0" name=""/>
        <dsp:cNvSpPr/>
      </dsp:nvSpPr>
      <dsp:spPr>
        <a:xfrm>
          <a:off x="6626980" y="1025"/>
          <a:ext cx="2602114" cy="1561268"/>
        </a:xfrm>
        <a:prstGeom prst="flowChartTerminator">
          <a:avLst/>
        </a:prstGeom>
        <a:solidFill>
          <a:schemeClr val="accent3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/>
            <a:t>Par </a:t>
          </a:r>
          <a:r>
            <a:rPr lang="lv-LV" sz="1500" kern="1200" dirty="0" err="1"/>
            <a:t>labakajiem</a:t>
          </a:r>
          <a:r>
            <a:rPr lang="lv-LV" sz="1500" kern="1200" dirty="0"/>
            <a:t> atzina 2- abu autors bija </a:t>
          </a:r>
          <a:r>
            <a:rPr lang="lv-LV" sz="1500" kern="1200" dirty="0" err="1"/>
            <a:t>A.Eglītis</a:t>
          </a:r>
          <a:endParaRPr lang="en-US" sz="1500" kern="1200" dirty="0"/>
        </a:p>
      </dsp:txBody>
      <dsp:txXfrm>
        <a:off x="6749617" y="229650"/>
        <a:ext cx="2356840" cy="1104018"/>
      </dsp:txXfrm>
    </dsp:sp>
    <dsp:sp modelId="{D97863B3-6230-4D06-8F35-25AA5738592D}">
      <dsp:nvSpPr>
        <dsp:cNvPr id="0" name=""/>
        <dsp:cNvSpPr/>
      </dsp:nvSpPr>
      <dsp:spPr>
        <a:xfrm>
          <a:off x="2333492" y="1822505"/>
          <a:ext cx="2602114" cy="1561268"/>
        </a:xfrm>
        <a:prstGeom prst="flowChartAlternateProcess">
          <a:avLst/>
        </a:prstGeom>
        <a:solidFill>
          <a:schemeClr val="accent3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/>
            <a:t>Apvienojot abus tekstus, tika izveidots </a:t>
          </a:r>
          <a:r>
            <a:rPr lang="lv-LV" sz="1500" kern="1200" dirty="0" err="1"/>
            <a:t>viens,no</a:t>
          </a:r>
          <a:r>
            <a:rPr lang="lv-LV" sz="1500" kern="1200" dirty="0"/>
            <a:t> katra paņemot labāko</a:t>
          </a:r>
          <a:endParaRPr lang="en-US" sz="1500" kern="1200" dirty="0"/>
        </a:p>
      </dsp:txBody>
      <dsp:txXfrm>
        <a:off x="2409705" y="1898718"/>
        <a:ext cx="2449688" cy="1408842"/>
      </dsp:txXfrm>
    </dsp:sp>
    <dsp:sp modelId="{55664652-B398-4468-9F76-53DAFD50E12E}">
      <dsp:nvSpPr>
        <dsp:cNvPr id="0" name=""/>
        <dsp:cNvSpPr/>
      </dsp:nvSpPr>
      <dsp:spPr>
        <a:xfrm>
          <a:off x="5195818" y="1822505"/>
          <a:ext cx="2602114" cy="1561268"/>
        </a:xfrm>
        <a:prstGeom prst="flowChartAlternateProcess">
          <a:avLst/>
        </a:prstGeom>
        <a:solidFill>
          <a:schemeClr val="accent3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/>
            <a:t>Šo tekstu komponējuši vairāki autori, arī Lūcija Garūta</a:t>
          </a:r>
          <a:endParaRPr lang="en-US" sz="1500" kern="1200"/>
        </a:p>
      </dsp:txBody>
      <dsp:txXfrm>
        <a:off x="5272031" y="1898718"/>
        <a:ext cx="2449688" cy="14088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E953D-21E7-4C75-B3B3-A0173AF2A162}">
      <dsp:nvSpPr>
        <dsp:cNvPr id="0" name=""/>
        <dsp:cNvSpPr/>
      </dsp:nvSpPr>
      <dsp:spPr>
        <a:xfrm>
          <a:off x="0" y="459427"/>
          <a:ext cx="5147730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/>
            <a:t>1944.gada 15.martā</a:t>
          </a:r>
          <a:endParaRPr lang="en-US" sz="2600" kern="1200"/>
        </a:p>
      </dsp:txBody>
      <dsp:txXfrm>
        <a:off x="30442" y="489869"/>
        <a:ext cx="5086846" cy="562726"/>
      </dsp:txXfrm>
    </dsp:sp>
    <dsp:sp modelId="{5965A67E-0D65-48A5-BD84-E74CDA7E87F6}">
      <dsp:nvSpPr>
        <dsp:cNvPr id="0" name=""/>
        <dsp:cNvSpPr/>
      </dsp:nvSpPr>
      <dsp:spPr>
        <a:xfrm>
          <a:off x="0" y="1157917"/>
          <a:ext cx="5147730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/>
            <a:t>Vecās Svētās Ģertrūdes baznīcā,Rīgā</a:t>
          </a:r>
          <a:endParaRPr lang="en-US" sz="2600" kern="1200"/>
        </a:p>
      </dsp:txBody>
      <dsp:txXfrm>
        <a:off x="30442" y="1188359"/>
        <a:ext cx="5086846" cy="562726"/>
      </dsp:txXfrm>
    </dsp:sp>
    <dsp:sp modelId="{5F311444-03B6-4801-B2F4-45AB2055A32B}">
      <dsp:nvSpPr>
        <dsp:cNvPr id="0" name=""/>
        <dsp:cNvSpPr/>
      </dsp:nvSpPr>
      <dsp:spPr>
        <a:xfrm>
          <a:off x="0" y="1856407"/>
          <a:ext cx="5147730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/>
            <a:t>T.Reitera koris un solisti</a:t>
          </a:r>
          <a:endParaRPr lang="en-US" sz="2600" kern="1200"/>
        </a:p>
      </dsp:txBody>
      <dsp:txXfrm>
        <a:off x="30442" y="1886849"/>
        <a:ext cx="5086846" cy="562726"/>
      </dsp:txXfrm>
    </dsp:sp>
    <dsp:sp modelId="{16D9DA75-D1B9-4011-861B-A6E9907726B5}">
      <dsp:nvSpPr>
        <dsp:cNvPr id="0" name=""/>
        <dsp:cNvSpPr/>
      </dsp:nvSpPr>
      <dsp:spPr>
        <a:xfrm>
          <a:off x="0" y="2554897"/>
          <a:ext cx="5147730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/>
            <a:t>Pie ērģelēm bija pati komponiste</a:t>
          </a:r>
          <a:endParaRPr lang="en-US" sz="2600" kern="1200"/>
        </a:p>
      </dsp:txBody>
      <dsp:txXfrm>
        <a:off x="30442" y="2585339"/>
        <a:ext cx="5086846" cy="562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F7869-AF32-4391-966C-926E56FBB862}">
      <dsp:nvSpPr>
        <dsp:cNvPr id="0" name=""/>
        <dsp:cNvSpPr/>
      </dsp:nvSpPr>
      <dsp:spPr>
        <a:xfrm>
          <a:off x="1742910" y="0"/>
          <a:ext cx="5951339" cy="5951339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66555A-77A8-4B7D-B4A2-AD770167707C}">
      <dsp:nvSpPr>
        <dsp:cNvPr id="0" name=""/>
        <dsp:cNvSpPr/>
      </dsp:nvSpPr>
      <dsp:spPr>
        <a:xfrm>
          <a:off x="2308287" y="565377"/>
          <a:ext cx="2321022" cy="23210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1988.gads,koris « Ave Sol», Imants Kokars</a:t>
          </a:r>
          <a:endParaRPr lang="en-US" sz="1700" kern="1200"/>
        </a:p>
      </dsp:txBody>
      <dsp:txXfrm>
        <a:off x="2421590" y="678680"/>
        <a:ext cx="2094416" cy="2094416"/>
      </dsp:txXfrm>
    </dsp:sp>
    <dsp:sp modelId="{507B58AA-4F99-46FE-A191-8EA2D1289463}">
      <dsp:nvSpPr>
        <dsp:cNvPr id="0" name=""/>
        <dsp:cNvSpPr/>
      </dsp:nvSpPr>
      <dsp:spPr>
        <a:xfrm>
          <a:off x="4807849" y="565377"/>
          <a:ext cx="2321022" cy="23210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18 pārpildīti koncerti</a:t>
          </a:r>
          <a:endParaRPr lang="en-US" sz="1700" kern="1200"/>
        </a:p>
      </dsp:txBody>
      <dsp:txXfrm>
        <a:off x="4921152" y="678680"/>
        <a:ext cx="2094416" cy="2094416"/>
      </dsp:txXfrm>
    </dsp:sp>
    <dsp:sp modelId="{C35CC217-998B-4C50-91A7-201B73DB875D}">
      <dsp:nvSpPr>
        <dsp:cNvPr id="0" name=""/>
        <dsp:cNvSpPr/>
      </dsp:nvSpPr>
      <dsp:spPr>
        <a:xfrm>
          <a:off x="2308287" y="3064939"/>
          <a:ext cx="2321022" cy="232102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1990.g. Dziesmu svētkos izpildīja kantātes vidusdaļu « Lūgšana», kam par pamatu ņemts Tēvreizes teksts</a:t>
          </a:r>
          <a:endParaRPr lang="en-US" sz="1700" kern="1200"/>
        </a:p>
      </dsp:txBody>
      <dsp:txXfrm>
        <a:off x="2421590" y="3178242"/>
        <a:ext cx="2094416" cy="2094416"/>
      </dsp:txXfrm>
    </dsp:sp>
    <dsp:sp modelId="{104693CC-62D3-4612-8C6C-72D7D36D29DB}">
      <dsp:nvSpPr>
        <dsp:cNvPr id="0" name=""/>
        <dsp:cNvSpPr/>
      </dsp:nvSpPr>
      <dsp:spPr>
        <a:xfrm>
          <a:off x="4807849" y="3064939"/>
          <a:ext cx="2321022" cy="232102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/>
            <a:t>Sveču gaismas vārdos neizteicams saviļņojums – </a:t>
          </a:r>
          <a:r>
            <a:rPr lang="lv-LV" sz="1700" kern="1200" dirty="0" err="1"/>
            <a:t>E.Račevska</a:t>
          </a:r>
          <a:r>
            <a:rPr lang="lv-LV" sz="1700" kern="1200" dirty="0"/>
            <a:t> vadītais </a:t>
          </a:r>
          <a:r>
            <a:rPr lang="lv-LV" sz="1700" kern="1200" dirty="0" err="1"/>
            <a:t>kopkoris</a:t>
          </a:r>
          <a:r>
            <a:rPr lang="lv-LV" sz="1700" kern="1200" dirty="0"/>
            <a:t> atklāja kopībā iekodēto valsts un latvietības svētuma apziņu</a:t>
          </a:r>
          <a:endParaRPr lang="en-US" sz="1700" kern="1200" dirty="0"/>
        </a:p>
      </dsp:txBody>
      <dsp:txXfrm>
        <a:off x="4921152" y="3178242"/>
        <a:ext cx="2094416" cy="2094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DA681-B0B0-4CF8-B2F0-4B3BE06B8C46}">
      <dsp:nvSpPr>
        <dsp:cNvPr id="0" name=""/>
        <dsp:cNvSpPr/>
      </dsp:nvSpPr>
      <dsp:spPr>
        <a:xfrm>
          <a:off x="0" y="58305"/>
          <a:ext cx="5886291" cy="11547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/>
            <a:t>Viens no emocionāli spēcīgākajiem Otrā Pasaules Kara laika sacerētajiem skaņdarbiem ir Šostakoviča 7.simfonija</a:t>
          </a:r>
          <a:endParaRPr lang="en-US" sz="2100" kern="1200"/>
        </a:p>
      </dsp:txBody>
      <dsp:txXfrm>
        <a:off x="56372" y="114677"/>
        <a:ext cx="5773547" cy="1042045"/>
      </dsp:txXfrm>
    </dsp:sp>
    <dsp:sp modelId="{B2837284-3C20-4DE2-BFB4-C909F011EF49}">
      <dsp:nvSpPr>
        <dsp:cNvPr id="0" name=""/>
        <dsp:cNvSpPr/>
      </dsp:nvSpPr>
      <dsp:spPr>
        <a:xfrm>
          <a:off x="0" y="1273575"/>
          <a:ext cx="5886291" cy="1154789"/>
        </a:xfrm>
        <a:prstGeom prst="roundRect">
          <a:avLst/>
        </a:prstGeom>
        <a:solidFill>
          <a:schemeClr val="accent2">
            <a:hueOff val="-1036716"/>
            <a:satOff val="-5484"/>
            <a:lumOff val="-20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/>
            <a:t>Lielāka daļa komponēta hitleriskās Vācijas aplenktajā Ļeņingradā (Sanktpētergurgā),1941.g</a:t>
          </a:r>
          <a:endParaRPr lang="en-US" sz="2100" kern="1200"/>
        </a:p>
      </dsp:txBody>
      <dsp:txXfrm>
        <a:off x="56372" y="1329947"/>
        <a:ext cx="5773547" cy="1042045"/>
      </dsp:txXfrm>
    </dsp:sp>
    <dsp:sp modelId="{DD3946E9-7F0E-4A5A-994D-9C1DD4C12082}">
      <dsp:nvSpPr>
        <dsp:cNvPr id="0" name=""/>
        <dsp:cNvSpPr/>
      </dsp:nvSpPr>
      <dsp:spPr>
        <a:xfrm>
          <a:off x="0" y="2488845"/>
          <a:ext cx="5886291" cy="1154789"/>
        </a:xfrm>
        <a:prstGeom prst="roundRect">
          <a:avLst/>
        </a:prstGeom>
        <a:solidFill>
          <a:schemeClr val="accent2">
            <a:hueOff val="-2073432"/>
            <a:satOff val="-10969"/>
            <a:lumOff val="-41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/>
            <a:t>Vienīga iespēja izkļūt pa Dzīvības ceļu, kuru pavēra viņa tā laika ievērojamā personība</a:t>
          </a:r>
          <a:endParaRPr lang="en-US" sz="2100" kern="1200"/>
        </a:p>
      </dsp:txBody>
      <dsp:txXfrm>
        <a:off x="56372" y="2545217"/>
        <a:ext cx="5773547" cy="1042045"/>
      </dsp:txXfrm>
    </dsp:sp>
    <dsp:sp modelId="{014A09D6-F1F6-49AF-B285-42BB10264611}">
      <dsp:nvSpPr>
        <dsp:cNvPr id="0" name=""/>
        <dsp:cNvSpPr/>
      </dsp:nvSpPr>
      <dsp:spPr>
        <a:xfrm>
          <a:off x="0" y="3704115"/>
          <a:ext cx="5886291" cy="1154789"/>
        </a:xfrm>
        <a:prstGeom prst="roundRec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/>
            <a:t>Simfonija pabeigta Kuibiševā, 1942.gadā</a:t>
          </a:r>
          <a:endParaRPr lang="en-US" sz="2100" kern="1200"/>
        </a:p>
      </dsp:txBody>
      <dsp:txXfrm>
        <a:off x="56372" y="3760487"/>
        <a:ext cx="5773547" cy="10420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BC350-A71B-4D62-81CB-F9FF6F24770C}">
      <dsp:nvSpPr>
        <dsp:cNvPr id="0" name=""/>
        <dsp:cNvSpPr/>
      </dsp:nvSpPr>
      <dsp:spPr>
        <a:xfrm>
          <a:off x="791" y="0"/>
          <a:ext cx="3205646" cy="33847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647" tIns="0" rIns="316647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/>
            <a:t>Sākuma – miera laika cilvēku dzīve, darbs un prieks par Dzimteni, taču to pārtrauc karš</a:t>
          </a:r>
          <a:endParaRPr lang="en-US" sz="2300" kern="1200"/>
        </a:p>
      </dsp:txBody>
      <dsp:txXfrm>
        <a:off x="791" y="1353919"/>
        <a:ext cx="3205646" cy="2030879"/>
      </dsp:txXfrm>
    </dsp:sp>
    <dsp:sp modelId="{9B31DAA5-3584-46ED-8591-E904CE95BF31}">
      <dsp:nvSpPr>
        <dsp:cNvPr id="0" name=""/>
        <dsp:cNvSpPr/>
      </dsp:nvSpPr>
      <dsp:spPr>
        <a:xfrm>
          <a:off x="791" y="0"/>
          <a:ext cx="3205646" cy="135391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647" tIns="165100" rIns="31664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91" y="0"/>
        <a:ext cx="3205646" cy="1353919"/>
      </dsp:txXfrm>
    </dsp:sp>
    <dsp:sp modelId="{1B0876F7-A35C-415B-A269-8691469D10F9}">
      <dsp:nvSpPr>
        <dsp:cNvPr id="0" name=""/>
        <dsp:cNvSpPr/>
      </dsp:nvSpPr>
      <dsp:spPr>
        <a:xfrm>
          <a:off x="3462889" y="0"/>
          <a:ext cx="3205646" cy="33847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647" tIns="0" rIns="316647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/>
            <a:t>1.daļas vidusposmu mēdz saukt par </a:t>
          </a:r>
          <a:r>
            <a:rPr lang="lv-LV" sz="2300" b="1" kern="1200"/>
            <a:t>uzbrukuma epizodi </a:t>
          </a:r>
          <a:r>
            <a:rPr lang="lv-LV" sz="2300" kern="1200"/>
            <a:t>– apskati to grāmatā 91.lpp</a:t>
          </a:r>
          <a:endParaRPr lang="en-US" sz="2300" kern="1200"/>
        </a:p>
      </dsp:txBody>
      <dsp:txXfrm>
        <a:off x="3462889" y="1353919"/>
        <a:ext cx="3205646" cy="2030879"/>
      </dsp:txXfrm>
    </dsp:sp>
    <dsp:sp modelId="{5D79079E-C433-4C85-BAAB-5BB6A1B7DD51}">
      <dsp:nvSpPr>
        <dsp:cNvPr id="0" name=""/>
        <dsp:cNvSpPr/>
      </dsp:nvSpPr>
      <dsp:spPr>
        <a:xfrm>
          <a:off x="3462889" y="0"/>
          <a:ext cx="3205646" cy="135391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647" tIns="165100" rIns="31664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462889" y="0"/>
        <a:ext cx="3205646" cy="1353919"/>
      </dsp:txXfrm>
    </dsp:sp>
    <dsp:sp modelId="{370132B9-16DD-4029-91DF-2828AEB8C567}">
      <dsp:nvSpPr>
        <dsp:cNvPr id="0" name=""/>
        <dsp:cNvSpPr/>
      </dsp:nvSpPr>
      <dsp:spPr>
        <a:xfrm>
          <a:off x="6924987" y="0"/>
          <a:ext cx="3205646" cy="33847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647" tIns="0" rIns="316647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Noklausies simfonijas 1.daļas fragmentu un </a:t>
          </a:r>
          <a:r>
            <a:rPr lang="lv-LV" sz="2300" kern="1200" dirty="0" err="1"/>
            <a:t>salīdzini,kas</a:t>
          </a:r>
          <a:r>
            <a:rPr lang="lv-LV" sz="2300" kern="1200" dirty="0"/>
            <a:t> tajā kopīgs un atšķirīgs ar </a:t>
          </a:r>
          <a:r>
            <a:rPr lang="lv-LV" sz="2300" kern="1200" dirty="0" err="1"/>
            <a:t>L.Garūtas</a:t>
          </a:r>
          <a:r>
            <a:rPr lang="lv-LV" sz="2300" kern="1200" dirty="0"/>
            <a:t> kantāti!</a:t>
          </a:r>
          <a:endParaRPr lang="en-US" sz="2300" kern="1200" dirty="0"/>
        </a:p>
      </dsp:txBody>
      <dsp:txXfrm>
        <a:off x="6924987" y="1353919"/>
        <a:ext cx="3205646" cy="2030879"/>
      </dsp:txXfrm>
    </dsp:sp>
    <dsp:sp modelId="{80563AE7-9B58-4CCF-A11D-1C234DA04A8A}">
      <dsp:nvSpPr>
        <dsp:cNvPr id="0" name=""/>
        <dsp:cNvSpPr/>
      </dsp:nvSpPr>
      <dsp:spPr>
        <a:xfrm>
          <a:off x="6924987" y="0"/>
          <a:ext cx="3205646" cy="135391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647" tIns="165100" rIns="31664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924987" y="0"/>
        <a:ext cx="3205646" cy="1353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u5wr6DeasY" TargetMode="External"/><Relationship Id="rId2" Type="http://schemas.openxmlformats.org/officeDocument/2006/relationships/hyperlink" Target="https://www.youtube.com/watch?v=rttecfu1NB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wqZRhPXEl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ttēls 8" descr="Attēls, kurā ir koks, ārtelpa, augs&#10;&#10;Apraksts ģenerēts automātiski">
            <a:extLst>
              <a:ext uri="{FF2B5EF4-FFF2-40B4-BE49-F238E27FC236}">
                <a16:creationId xmlns:a16="http://schemas.microsoft.com/office/drawing/2014/main" id="{389B6DB2-B09C-4329-B93E-D34339A456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49" b="339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5F67A4-7428-47F3-AE14-8CA43D976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4A20210-FA90-4B6D-8D2E-1B90054E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39213B44-68B7-47E7-B506-5C79FCF80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084D60-65A6-45F8-8C17-3529E43F1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4A2572-2BF1-4C8E-AF59-F3AD411D8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DF3485-B455-470C-8FA8-A1BDE087B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5E9DCD0-EE49-4CB4-89B6-C25F9861C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713CF62-C96C-44E9-8C28-E3F2C6E7C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D06558F-07E9-4D78-A6F3-8BCFA9E73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2D8773-83C0-4D51-9E1F-046DA7DA0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880C3FB-3E2E-4054-A6D1-38176D6E2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05591A-6112-4B84-8E9E-923E43C4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4884290-8E39-4425-BB4F-48D955C1F8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0C383A3-6D77-41CE-8121-498BC3BA5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120A319-4A10-4542-B48C-5FB2714C4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B15B038-50ED-419D-B142-C96EE418B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BAFF2F4-75B2-4498-8559-BAE80D89B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56AE167-8087-4A4B-B41D-5658EEBA6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353E8A-CBA6-44F9-9C00-D0AD27C96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A2C318A-A79F-4CAD-BA7A-51427BF9E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F2996E3-5E01-4F22-B23C-7CD0CF72C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0F6BC4-AB51-4DE7-B83C-E71FE4EC8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F65FC1C-93BF-4ACA-BF17-17372DD10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F9913C-8CCE-4D56-9D2A-0C2D68667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0EDD18C-1AAD-48E5-AAAD-73F4B5643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2D7A5C4-18C8-43E9-A50A-F87A362C8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A0C484E-A224-4DB0-8C34-89BE54BD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9BB438E-A25F-4A7F-B209-8899B7CEC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F8BA6DC-B1E9-4F32-A5CC-8F61976B6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F6D95B2-1C8D-4156-AB05-523619B4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88409AD-A77F-4304-9E8B-08A4891C7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62AD08A-B385-4D18-B948-8D53B3918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32A413E-FF1A-46B1-BF8B-3C1C408B3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CFF4E44-2BEB-4FAE-97C9-BC6E8296D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0486C0A-9B93-46B8-932F-876BE26CE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429BF5D-8D5B-4A48-89EE-8B779826E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DC996EE-5EB1-4943-A1E8-70810CBD6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2F833C8-E3CE-4399-B78B-9DD0EEA6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7C92DB2-78F1-4872-B9C7-C658A7886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8A2FAA-05E1-448E-A606-FA9D67036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5AAB5D1-1672-4825-88A7-D93923475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2CAAFDB-2BA2-4D04-8B8B-1241D5EC0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C381B3C-0009-451B-BCB3-48F7810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A10544C-1EAD-47FB-A17E-52C622282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2540B37-D854-4525-93F8-410685438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450DFE8-D07F-435C-B5A2-47D126FD9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C1A6513-2D5D-458C-B841-D5DD9844B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931CF18-850E-41CD-823E-D311BD5CC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4497A09-1B1C-4EB6-B728-6FC3A1C12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A60DE04-F3E8-437E-A2E4-A8A7BA01C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DBBA541-852C-4AE6-82E8-6BD13AFB4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FC3362F-AD7E-45D7-BE85-7C8DD8134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CD83E0F-C8AF-4D52-94DB-CD949A2B1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0D5F865-890F-483F-B407-516CE6D22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E6A2505-E617-4419-AB05-10B779B5C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DFF0D66-52FC-4F64-B67F-72D9EFEED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CC72040-7945-4051-989C-2B728F6D5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6EB6302-2333-45D4-AE20-B0F6D45CC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ECC1105-D16E-411D-B4B7-80BF039BF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7D2F518-4540-44DE-BC62-7D598EC99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19566BC-880A-4113-A9C4-0017E5184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18E7D73-F4E4-4F5D-AFF9-EE491954A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D0988A2-3571-4C16-BDEF-58254F04E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550BAC8-41FE-4300-910B-EE7BBD7A0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8CD175C-18A7-4589-8C46-A61FEF6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6BE3031-FD1C-443C-9889-243CEEAED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E37BF5D-3732-41F2-B9AF-A56C9214D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77B6718-917A-4A01-BCF8-5C6E1217B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C23AB5B-98FB-43F1-B590-BBA79814F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6EEC146-226B-4C83-9C1B-DD5495DE1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C24D094-41EF-4CA2-9834-B04793FA1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DA46AD8-674F-46C3-8A22-280F78F91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E9D757B-CD9D-447C-8780-79F2FF875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76B76E9-7342-43BC-B629-9180ABF57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F25F68A-2DCB-4183-86F1-3428326E5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A5FA913-066C-4504-A753-026056454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A6E50AC-CA1E-4DD3-B85F-1720C019E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224B2B1-DBD8-4BA8-8CEB-BFAC8A15D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DEFE1E7-69A3-47F5-B8B8-C0898281B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6F1F489-762E-4979-9EBC-50A62330B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27DF22C-20E6-4DED-B405-1B26C5218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36FD8D7-6E0F-468E-B8C4-F4E67071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irsraksts 1">
            <a:extLst>
              <a:ext uri="{FF2B5EF4-FFF2-40B4-BE49-F238E27FC236}">
                <a16:creationId xmlns:a16="http://schemas.microsoft.com/office/drawing/2014/main" id="{E46677CD-A7FB-4434-9158-E5894EA7D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6333" y="2032000"/>
            <a:ext cx="4513792" cy="2819398"/>
          </a:xfrm>
        </p:spPr>
        <p:txBody>
          <a:bodyPr>
            <a:normAutofit/>
          </a:bodyPr>
          <a:lstStyle/>
          <a:p>
            <a:r>
              <a:rPr lang="lv-LV" dirty="0"/>
              <a:t>Mūzika un traģiskais,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23DFCC0F-8C2B-430C-A6F4-C8B28D855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6333" y="4851399"/>
            <a:ext cx="4513792" cy="914401"/>
          </a:xfrm>
        </p:spPr>
        <p:txBody>
          <a:bodyPr>
            <a:normAutofit/>
          </a:bodyPr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1432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C8B7D16-051E-4562-B872-ABF369C45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ED10CF64-F588-4794-80E9-12CBA178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D2454EFE-204D-4226-B88E-2EA1191B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775"/>
            <a:ext cx="9437159" cy="1227667"/>
          </a:xfrm>
        </p:spPr>
        <p:txBody>
          <a:bodyPr>
            <a:normAutofit/>
          </a:bodyPr>
          <a:lstStyle/>
          <a:p>
            <a:r>
              <a:rPr lang="lv-LV" dirty="0"/>
              <a:t>Atjaunotais pirmatskaņojums</a:t>
            </a:r>
          </a:p>
        </p:txBody>
      </p:sp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1D45BE72-8034-E2DE-A1B7-3620288B41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729945"/>
              </p:ext>
            </p:extLst>
          </p:nvPr>
        </p:nvGraphicFramePr>
        <p:xfrm>
          <a:off x="1380067" y="904875"/>
          <a:ext cx="9437159" cy="59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5385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vinēs Rīgas Vecās Sv.Ģertrūdes baznīcas 150. jubileju - DELFI">
            <a:extLst>
              <a:ext uri="{FF2B5EF4-FFF2-40B4-BE49-F238E27FC236}">
                <a16:creationId xmlns:a16="http://schemas.microsoft.com/office/drawing/2014/main" id="{2EE063C9-A4DB-4AF0-801A-618D748DD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63E20F8-074D-4B3B-AE66-7BBD6F1CB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68A5C37-E0A9-462D-BC65-C14D9025F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62026" y="607814"/>
            <a:ext cx="10264775" cy="5640586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2D439DA5-2425-4373-97B1-49233182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787400"/>
            <a:ext cx="9437159" cy="1278467"/>
          </a:xfrm>
        </p:spPr>
        <p:txBody>
          <a:bodyPr>
            <a:normAutofit/>
          </a:bodyPr>
          <a:lstStyle/>
          <a:p>
            <a:pPr algn="ctr"/>
            <a:r>
              <a:rPr lang="lv-LV" dirty="0"/>
              <a:t>Zīmīgie kantātes atskaņojumi</a:t>
            </a:r>
            <a:endParaRPr lang="lv-LV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32A3F41-35BA-4E45-A774-E017A1525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67" y="2142067"/>
            <a:ext cx="9437159" cy="3725333"/>
          </a:xfrm>
        </p:spPr>
        <p:txBody>
          <a:bodyPr>
            <a:normAutofit/>
          </a:bodyPr>
          <a:lstStyle/>
          <a:p>
            <a:r>
              <a:rPr lang="lv-LV" dirty="0"/>
              <a:t>1992.g. 14.jūnijā – pēc 48 svešumā pavadītiem gadiem Latvijā atgriežas Andrejs Eglītis</a:t>
            </a:r>
          </a:p>
          <a:p>
            <a:r>
              <a:rPr lang="lv-LV" dirty="0"/>
              <a:t>2006.g. – pēdējā gaitā izvada Andreju Eglīti no Rīgas Vecās Svētās Ģertrūdes baznīcas</a:t>
            </a:r>
          </a:p>
          <a:p>
            <a:r>
              <a:rPr lang="lv-LV" dirty="0"/>
              <a:t>«No manis rakstītā varbūt paliks viena rinda,- «Dievs, Tava zeme deg grēka un </a:t>
            </a:r>
            <a:r>
              <a:rPr lang="lv-LV" dirty="0" err="1"/>
              <a:t>uenaida</a:t>
            </a:r>
            <a:r>
              <a:rPr lang="lv-LV" dirty="0"/>
              <a:t> liesmās!»- , jo grēks un ienaids pasaulē nekad nezudīs». /</a:t>
            </a:r>
            <a:r>
              <a:rPr lang="lv-LV" dirty="0" err="1"/>
              <a:t>A.Eglītis</a:t>
            </a:r>
            <a:r>
              <a:rPr lang="lv-LV" dirty="0"/>
              <a:t>/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87565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A4F5A4-66F4-4D5B-AC4A-99A58A28BB37}"/>
              </a:ext>
            </a:extLst>
          </p:cNvPr>
          <p:cNvSpPr txBox="1"/>
          <p:nvPr/>
        </p:nvSpPr>
        <p:spPr>
          <a:xfrm>
            <a:off x="1219200" y="533400"/>
            <a:ext cx="879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Kantāte veidota kā </a:t>
            </a:r>
            <a:r>
              <a:rPr lang="lv-LV" dirty="0" err="1"/>
              <a:t>trīsdaļu</a:t>
            </a:r>
            <a:r>
              <a:rPr lang="lv-LV" dirty="0"/>
              <a:t> kompozīcija</a:t>
            </a:r>
          </a:p>
        </p:txBody>
      </p:sp>
      <p:sp>
        <p:nvSpPr>
          <p:cNvPr id="3" name="Blokshēma: izvilkšana 2">
            <a:extLst>
              <a:ext uri="{FF2B5EF4-FFF2-40B4-BE49-F238E27FC236}">
                <a16:creationId xmlns:a16="http://schemas.microsoft.com/office/drawing/2014/main" id="{F78E64BD-D761-435B-82E8-10CA29820365}"/>
              </a:ext>
            </a:extLst>
          </p:cNvPr>
          <p:cNvSpPr/>
          <p:nvPr/>
        </p:nvSpPr>
        <p:spPr>
          <a:xfrm>
            <a:off x="550506" y="1194319"/>
            <a:ext cx="3592869" cy="3263382"/>
          </a:xfrm>
          <a:prstGeom prst="flowChartExtra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Kara ugunīs degošā zeme un izmisusī, cerību alkstošā latviešu tauta</a:t>
            </a:r>
          </a:p>
        </p:txBody>
      </p:sp>
      <p:sp>
        <p:nvSpPr>
          <p:cNvPr id="4" name="Blokshēma: izvilkšana 3">
            <a:extLst>
              <a:ext uri="{FF2B5EF4-FFF2-40B4-BE49-F238E27FC236}">
                <a16:creationId xmlns:a16="http://schemas.microsoft.com/office/drawing/2014/main" id="{496005FF-B4A4-4C9A-9FE9-8DE7E3E946CC}"/>
              </a:ext>
            </a:extLst>
          </p:cNvPr>
          <p:cNvSpPr/>
          <p:nvPr/>
        </p:nvSpPr>
        <p:spPr>
          <a:xfrm>
            <a:off x="7197888" y="1726163"/>
            <a:ext cx="4816830" cy="4478694"/>
          </a:xfrm>
          <a:prstGeom prst="flowChartExtra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2">
                    <a:lumMod val="25000"/>
                  </a:schemeClr>
                </a:solidFill>
              </a:rPr>
              <a:t>Sākas ar vārdiem- «Mēs- jauni zvani, Kungs, -Tu mūsu dziesma», pauž cerību, ka Dievs neatstās postā tautu, kura Viņu sirsnīgi lūdz uz </a:t>
            </a:r>
            <a:r>
              <a:rPr lang="lv-LV" dirty="0" err="1">
                <a:solidFill>
                  <a:schemeClr val="tx2">
                    <a:lumMod val="25000"/>
                  </a:schemeClr>
                </a:solidFill>
              </a:rPr>
              <a:t>uz</a:t>
            </a:r>
            <a:r>
              <a:rPr lang="lv-LV" dirty="0">
                <a:solidFill>
                  <a:schemeClr val="tx2">
                    <a:lumMod val="25000"/>
                  </a:schemeClr>
                </a:solidFill>
              </a:rPr>
              <a:t> Viņa palīdzību cer</a:t>
            </a:r>
          </a:p>
        </p:txBody>
      </p:sp>
      <p:sp>
        <p:nvSpPr>
          <p:cNvPr id="5" name="Blokshēma: sapludināšana 4">
            <a:extLst>
              <a:ext uri="{FF2B5EF4-FFF2-40B4-BE49-F238E27FC236}">
                <a16:creationId xmlns:a16="http://schemas.microsoft.com/office/drawing/2014/main" id="{0F293424-DB9A-4395-BC80-B8811667BB61}"/>
              </a:ext>
            </a:extLst>
          </p:cNvPr>
          <p:cNvSpPr/>
          <p:nvPr/>
        </p:nvSpPr>
        <p:spPr>
          <a:xfrm>
            <a:off x="3430507" y="1829966"/>
            <a:ext cx="4816830" cy="4980215"/>
          </a:xfrm>
          <a:prstGeom prst="flowChartMerg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r>
              <a:rPr lang="lv-LV" dirty="0"/>
              <a:t>Lūgšana ar Tēvreizes tekstu </a:t>
            </a:r>
          </a:p>
          <a:p>
            <a:pPr algn="ctr"/>
            <a:r>
              <a:rPr lang="lv-LV" sz="1400" dirty="0"/>
              <a:t>Mūsu Tēvs debesīs, svētīts, lai top Tavs vārds, lai nāk Tava valstība, Tavs prāts, lai notiek kā debesīs, tā arī virs </a:t>
            </a:r>
            <a:r>
              <a:rPr lang="lv-LV" sz="1400" dirty="0" err="1"/>
              <a:t>zemes,mūsu</a:t>
            </a:r>
            <a:r>
              <a:rPr lang="lv-LV" sz="1400" dirty="0"/>
              <a:t> dienišķo maizi </a:t>
            </a:r>
            <a:r>
              <a:rPr lang="lv-LV" sz="1400" dirty="0" err="1"/>
              <a:t>dodi</a:t>
            </a:r>
            <a:r>
              <a:rPr lang="lv-LV" sz="1400" dirty="0"/>
              <a:t> mums šodien un </a:t>
            </a:r>
            <a:r>
              <a:rPr lang="lv-LV" sz="1400" dirty="0" err="1"/>
              <a:t>piedodi</a:t>
            </a:r>
            <a:r>
              <a:rPr lang="lv-LV" sz="1400" dirty="0"/>
              <a:t> mūsu </a:t>
            </a:r>
            <a:r>
              <a:rPr lang="lv-LV" sz="1400" dirty="0" err="1"/>
              <a:t>parādus,kā</a:t>
            </a:r>
            <a:r>
              <a:rPr lang="lv-LV" sz="1400" dirty="0"/>
              <a:t> arī mēs piedodam saviem parādniekiem, un neievedi mūs </a:t>
            </a:r>
            <a:r>
              <a:rPr lang="lv-LV" sz="1400" dirty="0" err="1"/>
              <a:t>kārdināšanā,bet</a:t>
            </a:r>
            <a:r>
              <a:rPr lang="lv-LV" sz="1400" dirty="0"/>
              <a:t> atpestī mūs no ļauna, jo Tev pieder valstība, </a:t>
            </a:r>
            <a:r>
              <a:rPr lang="lv-LV" sz="1400" dirty="0" err="1"/>
              <a:t>speks</a:t>
            </a:r>
            <a:r>
              <a:rPr lang="lv-LV" sz="1400" dirty="0"/>
              <a:t> </a:t>
            </a:r>
          </a:p>
          <a:p>
            <a:pPr algn="ctr"/>
            <a:r>
              <a:rPr lang="lv-LV" sz="1400" dirty="0"/>
              <a:t>un gods </a:t>
            </a:r>
          </a:p>
          <a:p>
            <a:pPr algn="ctr"/>
            <a:r>
              <a:rPr lang="lv-LV" sz="1400" dirty="0"/>
              <a:t>mūžīgi mūžos! </a:t>
            </a:r>
          </a:p>
          <a:p>
            <a:pPr algn="ctr"/>
            <a:r>
              <a:rPr lang="lv-LV" sz="1400" dirty="0"/>
              <a:t>Āmen.</a:t>
            </a:r>
          </a:p>
        </p:txBody>
      </p:sp>
    </p:spTree>
    <p:extLst>
      <p:ext uri="{BB962C8B-B14F-4D97-AF65-F5344CB8AC3E}">
        <p14:creationId xmlns:p14="http://schemas.microsoft.com/office/powerpoint/2010/main" val="18504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C82F9DF-70B1-4F27-9B0F-E9966183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lv-LV" dirty="0"/>
              <a:t>Jautājumi Tev!</a:t>
            </a:r>
          </a:p>
        </p:txBody>
      </p:sp>
      <p:pic>
        <p:nvPicPr>
          <p:cNvPr id="6146" name="Picture 2" descr="Powązki Cemetery: Warsaw's Open-Air Sculpture Gallery | Article | Culture.pl">
            <a:extLst>
              <a:ext uri="{FF2B5EF4-FFF2-40B4-BE49-F238E27FC236}">
                <a16:creationId xmlns:a16="http://schemas.microsoft.com/office/drawing/2014/main" id="{E174FE2E-0748-4984-B802-FA4F49BB7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20059" b="1"/>
          <a:stretch/>
        </p:blipFill>
        <p:spPr bwMode="auto">
          <a:xfrm>
            <a:off x="20" y="975"/>
            <a:ext cx="7552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2282304-00C3-481B-A34E-254FCBB6C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r>
              <a:rPr lang="lv-LV" dirty="0"/>
              <a:t>Kā Tu domā, kādu iemeslu dēļ kantātes bija aizliegta </a:t>
            </a:r>
            <a:r>
              <a:rPr lang="lv-LV" dirty="0" err="1"/>
              <a:t>pēckara</a:t>
            </a:r>
            <a:r>
              <a:rPr lang="lv-LV" dirty="0"/>
              <a:t> Latvijā?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5833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360D073-1609-40C9-9665-17268A45C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Kantātes uzbūves tekstuālās daļas</a:t>
            </a:r>
          </a:p>
        </p:txBody>
      </p:sp>
      <p:graphicFrame>
        <p:nvGraphicFramePr>
          <p:cNvPr id="4" name="Tabula 4">
            <a:extLst>
              <a:ext uri="{FF2B5EF4-FFF2-40B4-BE49-F238E27FC236}">
                <a16:creationId xmlns:a16="http://schemas.microsoft.com/office/drawing/2014/main" id="{3D57ECBA-21E4-4B90-9706-125B693DE9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233214"/>
              </p:ext>
            </p:extLst>
          </p:nvPr>
        </p:nvGraphicFramePr>
        <p:xfrm>
          <a:off x="685800" y="2141538"/>
          <a:ext cx="10131424" cy="339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249">
                  <a:extLst>
                    <a:ext uri="{9D8B030D-6E8A-4147-A177-3AD203B41FA5}">
                      <a16:colId xmlns:a16="http://schemas.microsoft.com/office/drawing/2014/main" val="2206432486"/>
                    </a:ext>
                  </a:extLst>
                </a:gridCol>
                <a:gridCol w="8699175">
                  <a:extLst>
                    <a:ext uri="{9D8B030D-6E8A-4147-A177-3AD203B41FA5}">
                      <a16:colId xmlns:a16="http://schemas.microsoft.com/office/drawing/2014/main" val="1426396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Formas daļas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Dzejas teksts un mūzikas posmi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488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Refrēns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arenBoth"/>
                      </a:pPr>
                      <a:r>
                        <a:rPr lang="lv-LV" dirty="0" err="1"/>
                        <a:t>Dievs,Tava</a:t>
                      </a:r>
                      <a:r>
                        <a:rPr lang="lv-LV" dirty="0"/>
                        <a:t> zeme deg – grēka un ienaida liesmās!</a:t>
                      </a:r>
                    </a:p>
                    <a:p>
                      <a:pPr marL="342900" indent="-342900">
                        <a:buAutoNum type="alphaLcParenBoth"/>
                      </a:pPr>
                      <a:r>
                        <a:rPr lang="lv-LV" dirty="0"/>
                        <a:t>Debesis upuru nopūtu pilnas,</a:t>
                      </a:r>
                    </a:p>
                    <a:p>
                      <a:pPr marL="0" indent="0">
                        <a:buNone/>
                      </a:pPr>
                      <a:r>
                        <a:rPr lang="lv-LV" dirty="0"/>
                        <a:t>      Zudušos varoņus saukājot, vaimanā </a:t>
                      </a:r>
                      <a:r>
                        <a:rPr lang="lv-LV" dirty="0" err="1"/>
                        <a:t>nelaimju</a:t>
                      </a:r>
                      <a:r>
                        <a:rPr lang="lv-LV" dirty="0"/>
                        <a:t> dzilnas</a:t>
                      </a:r>
                    </a:p>
                    <a:p>
                      <a:pPr marL="0" indent="0">
                        <a:buNone/>
                      </a:pPr>
                      <a:r>
                        <a:rPr lang="lv-LV" dirty="0"/>
                        <a:t>(a) </a:t>
                      </a:r>
                      <a:r>
                        <a:rPr lang="lv-LV" dirty="0" err="1"/>
                        <a:t>Dievs,Tava</a:t>
                      </a:r>
                      <a:r>
                        <a:rPr lang="lv-LV" dirty="0"/>
                        <a:t> zeme deg!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22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Epizode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(c) Dievs, </a:t>
                      </a:r>
                      <a:r>
                        <a:rPr lang="lv-LV" dirty="0" err="1"/>
                        <a:t>bai</a:t>
                      </a:r>
                      <a:r>
                        <a:rPr lang="lv-LV" dirty="0"/>
                        <a:t> nāk pastarā tiesa?</a:t>
                      </a:r>
                    </a:p>
                    <a:p>
                      <a:r>
                        <a:rPr lang="lv-LV" dirty="0"/>
                        <a:t>      Ienaidā deldēta asins un miesa.</a:t>
                      </a:r>
                    </a:p>
                    <a:p>
                      <a:r>
                        <a:rPr lang="lv-LV" dirty="0"/>
                        <a:t>(d) Ciemi un pilsētas gruvešos, nīcības putekļos triektas,</a:t>
                      </a:r>
                    </a:p>
                    <a:p>
                      <a:r>
                        <a:rPr lang="lv-LV" dirty="0"/>
                        <a:t>      Augstāko kalngalu virsotnes nicīgi ielejās liektas.</a:t>
                      </a:r>
                    </a:p>
                    <a:p>
                      <a:r>
                        <a:rPr lang="lv-LV" dirty="0"/>
                        <a:t>(c) Dievs, vai nāk pastarā tiesa?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395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Refrēns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Dievs, Tava zeme deg! (kā sākumā)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402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23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shēma: savienotājs 5">
            <a:extLst>
              <a:ext uri="{FF2B5EF4-FFF2-40B4-BE49-F238E27FC236}">
                <a16:creationId xmlns:a16="http://schemas.microsoft.com/office/drawing/2014/main" id="{E646287E-6427-417D-87BF-22FD8EF79C7E}"/>
              </a:ext>
            </a:extLst>
          </p:cNvPr>
          <p:cNvSpPr/>
          <p:nvPr/>
        </p:nvSpPr>
        <p:spPr>
          <a:xfrm>
            <a:off x="69982" y="-158620"/>
            <a:ext cx="7851708" cy="7492481"/>
          </a:xfrm>
          <a:prstGeom prst="flowChartConnec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Blokshēma: savienotājs 4">
            <a:extLst>
              <a:ext uri="{FF2B5EF4-FFF2-40B4-BE49-F238E27FC236}">
                <a16:creationId xmlns:a16="http://schemas.microsoft.com/office/drawing/2014/main" id="{6723076B-CE23-43ED-8E2A-550F9EE1ECA9}"/>
              </a:ext>
            </a:extLst>
          </p:cNvPr>
          <p:cNvSpPr/>
          <p:nvPr/>
        </p:nvSpPr>
        <p:spPr>
          <a:xfrm>
            <a:off x="587829" y="1595536"/>
            <a:ext cx="2547257" cy="4935894"/>
          </a:xfrm>
          <a:prstGeom prst="flowChartConnec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Blokshēma: savienotājs 3">
            <a:extLst>
              <a:ext uri="{FF2B5EF4-FFF2-40B4-BE49-F238E27FC236}">
                <a16:creationId xmlns:a16="http://schemas.microsoft.com/office/drawing/2014/main" id="{F2E90EFD-297B-4F35-A3E0-E92427F7FB3E}"/>
              </a:ext>
            </a:extLst>
          </p:cNvPr>
          <p:cNvSpPr/>
          <p:nvPr/>
        </p:nvSpPr>
        <p:spPr>
          <a:xfrm>
            <a:off x="4954555" y="111967"/>
            <a:ext cx="7324531" cy="6746033"/>
          </a:xfrm>
          <a:prstGeom prst="flowChartConnecto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F12C36CC-F04B-450C-BB09-C4736D007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1" y="107995"/>
            <a:ext cx="2738534" cy="985936"/>
          </a:xfrm>
        </p:spPr>
        <p:txBody>
          <a:bodyPr/>
          <a:lstStyle/>
          <a:p>
            <a:r>
              <a:rPr lang="lv-LV" dirty="0"/>
              <a:t>Jautājums!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33CC774-2C2E-4205-8D4C-AEA7E65DB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264" y="763124"/>
            <a:ext cx="4781938" cy="993019"/>
          </a:xfrm>
        </p:spPr>
        <p:txBody>
          <a:bodyPr/>
          <a:lstStyle/>
          <a:p>
            <a:r>
              <a:rPr lang="lv-LV" dirty="0"/>
              <a:t>Nosaki </a:t>
            </a:r>
            <a:r>
              <a:rPr lang="lv-LV" dirty="0" err="1"/>
              <a:t>atskaņotājsastāvu</a:t>
            </a:r>
            <a:r>
              <a:rPr lang="lv-LV" dirty="0"/>
              <a:t> refrēnā un epizodē! </a:t>
            </a:r>
          </a:p>
        </p:txBody>
      </p:sp>
    </p:spTree>
    <p:extLst>
      <p:ext uri="{BB962C8B-B14F-4D97-AF65-F5344CB8AC3E}">
        <p14:creationId xmlns:p14="http://schemas.microsoft.com/office/powerpoint/2010/main" val="1277627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CAC920BA-B51B-4155-AEFE-7F955F70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lv-LV" sz="2300" dirty="0">
                <a:solidFill>
                  <a:srgbClr val="FFFFFF"/>
                </a:solidFill>
              </a:rPr>
              <a:t>Dmitrijs Šostakovičs,7.simfonija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2E53F992-0DA5-4C3B-BDF7-149061CA0413}"/>
              </a:ext>
            </a:extLst>
          </p:cNvPr>
          <p:cNvSpPr/>
          <p:nvPr/>
        </p:nvSpPr>
        <p:spPr>
          <a:xfrm>
            <a:off x="4644770" y="0"/>
            <a:ext cx="7550405" cy="6856214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B15DB82D-2B34-50F6-6989-57B4A010A5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546487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32654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llis: vertikāls 5">
            <a:extLst>
              <a:ext uri="{FF2B5EF4-FFF2-40B4-BE49-F238E27FC236}">
                <a16:creationId xmlns:a16="http://schemas.microsoft.com/office/drawing/2014/main" id="{00787290-4780-4134-875C-4757B2FF3F8B}"/>
              </a:ext>
            </a:extLst>
          </p:cNvPr>
          <p:cNvSpPr/>
          <p:nvPr/>
        </p:nvSpPr>
        <p:spPr>
          <a:xfrm>
            <a:off x="6341706" y="0"/>
            <a:ext cx="5850294" cy="6858000"/>
          </a:xfrm>
          <a:prstGeom prst="verticalScrol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6349A00F-70E5-435D-9E32-1241E1FDF2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F06626C1-A77D-4941-9D72-C682AEBF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lv-LV" dirty="0"/>
              <a:t>Simfonijas 1.daļa</a:t>
            </a:r>
          </a:p>
        </p:txBody>
      </p:sp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E27A3A83-2931-99BB-41C2-7E5E291B33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253537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4644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76CCC745-2AD9-4AB3-B50B-F1C2C337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983" y="639097"/>
            <a:ext cx="3352256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Dziedāsim!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C47FFD6-1D3D-416D-8043-AE2CC8423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0271" y="4385732"/>
            <a:ext cx="3342968" cy="1828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cap="all"/>
              <a:t>Z.Liepiņš, « Zibsnī zvaigznes aiz Daugavas» </a:t>
            </a:r>
          </a:p>
        </p:txBody>
      </p:sp>
      <p:pic>
        <p:nvPicPr>
          <p:cNvPr id="7170" name="Picture 2" descr="The 10 Brightest Stars in the Sky - WorldAtlas">
            <a:extLst>
              <a:ext uri="{FF2B5EF4-FFF2-40B4-BE49-F238E27FC236}">
                <a16:creationId xmlns:a16="http://schemas.microsoft.com/office/drawing/2014/main" id="{194478A4-73DA-431B-9F74-E4E29F05D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810" y="1128531"/>
            <a:ext cx="6921364" cy="4605853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734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Mūzikas klausīšanās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Kantāte, </a:t>
            </a:r>
            <a:r>
              <a:rPr lang="lv-LV" dirty="0" err="1"/>
              <a:t>Dievs,Tava</a:t>
            </a:r>
            <a:r>
              <a:rPr lang="lv-LV" dirty="0"/>
              <a:t> zeme </a:t>
            </a:r>
            <a:r>
              <a:rPr lang="lv-LV" dirty="0" err="1"/>
              <a:t>deg,Lūcija</a:t>
            </a:r>
            <a:r>
              <a:rPr lang="lv-LV" dirty="0"/>
              <a:t> </a:t>
            </a:r>
            <a:r>
              <a:rPr lang="lv-LV" dirty="0" err="1"/>
              <a:t>Garūta</a:t>
            </a:r>
            <a:r>
              <a:rPr lang="lv-LV" dirty="0"/>
              <a:t> </a:t>
            </a:r>
            <a:r>
              <a:rPr lang="lv-LV" dirty="0">
                <a:hlinkClick r:id="rId2"/>
              </a:rPr>
              <a:t>https://www.youtube.com/watch?v=rttecfu1NBQ</a:t>
            </a:r>
            <a:r>
              <a:rPr lang="lv-LV" dirty="0"/>
              <a:t> </a:t>
            </a:r>
          </a:p>
          <a:p>
            <a:r>
              <a:rPr lang="lv-LV" dirty="0"/>
              <a:t>Zibsnī zvaigznes aiz </a:t>
            </a:r>
            <a:r>
              <a:rPr lang="lv-LV" dirty="0" err="1"/>
              <a:t>Dauvagas,Z.Liepiņs</a:t>
            </a:r>
            <a:r>
              <a:rPr lang="lv-LV" dirty="0"/>
              <a:t> </a:t>
            </a:r>
            <a:r>
              <a:rPr lang="lv-LV" dirty="0">
                <a:hlinkClick r:id="rId3"/>
              </a:rPr>
              <a:t>https://www.youtube.com/watch?v=Uu5wr6DeasY</a:t>
            </a:r>
            <a:r>
              <a:rPr lang="lv-LV" dirty="0"/>
              <a:t>  - piedomāt pie teksta nozīmes</a:t>
            </a:r>
          </a:p>
          <a:p>
            <a:r>
              <a:rPr lang="lv-LV" dirty="0"/>
              <a:t>D. Šostakovičs,7.simfonijas 1.daļa </a:t>
            </a:r>
            <a:r>
              <a:rPr lang="lv-LV" dirty="0">
                <a:hlinkClick r:id="rId4"/>
              </a:rPr>
              <a:t>https://www.youtube.com/watch?v=kwqZRhPXElQ</a:t>
            </a:r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428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392439-5F82-4F0D-B9C3-3716D4DD2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400000" scaled="0"/>
                </a:gradFill>
              </a:rPr>
              <a:t>Kas provocē fantāzijas tēlus?</a:t>
            </a:r>
          </a:p>
        </p:txBody>
      </p:sp>
      <p:sp>
        <p:nvSpPr>
          <p:cNvPr id="4" name="Asara 3">
            <a:extLst>
              <a:ext uri="{FF2B5EF4-FFF2-40B4-BE49-F238E27FC236}">
                <a16:creationId xmlns:a16="http://schemas.microsoft.com/office/drawing/2014/main" id="{3B8D75FB-9F5B-4CB6-B3B0-913EF58CD7C7}"/>
              </a:ext>
            </a:extLst>
          </p:cNvPr>
          <p:cNvSpPr/>
          <p:nvPr/>
        </p:nvSpPr>
        <p:spPr>
          <a:xfrm>
            <a:off x="0" y="1877916"/>
            <a:ext cx="2379307" cy="2258008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Fantāzijas tēli dzīvo tikai iztēlē</a:t>
            </a:r>
          </a:p>
        </p:txBody>
      </p:sp>
      <p:sp>
        <p:nvSpPr>
          <p:cNvPr id="5" name="Asara 4">
            <a:extLst>
              <a:ext uri="{FF2B5EF4-FFF2-40B4-BE49-F238E27FC236}">
                <a16:creationId xmlns:a16="http://schemas.microsoft.com/office/drawing/2014/main" id="{27C4B8D1-7A40-4D0D-888F-E4C73E6F69AB}"/>
              </a:ext>
            </a:extLst>
          </p:cNvPr>
          <p:cNvSpPr/>
          <p:nvPr/>
        </p:nvSpPr>
        <p:spPr>
          <a:xfrm>
            <a:off x="3999724" y="3947972"/>
            <a:ext cx="2612571" cy="277119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/>
              <a:t>Vislielāko postu nesis karš – cilvēka roku darbs</a:t>
            </a:r>
          </a:p>
        </p:txBody>
      </p:sp>
      <p:sp>
        <p:nvSpPr>
          <p:cNvPr id="6" name="Asara 5">
            <a:extLst>
              <a:ext uri="{FF2B5EF4-FFF2-40B4-BE49-F238E27FC236}">
                <a16:creationId xmlns:a16="http://schemas.microsoft.com/office/drawing/2014/main" id="{521E4F68-CF95-4D2D-B260-7C341E53D2F2}"/>
              </a:ext>
            </a:extLst>
          </p:cNvPr>
          <p:cNvSpPr/>
          <p:nvPr/>
        </p:nvSpPr>
        <p:spPr>
          <a:xfrm>
            <a:off x="685801" y="3609780"/>
            <a:ext cx="3163078" cy="3209731"/>
          </a:xfrm>
          <a:prstGeom prst="teardrop">
            <a:avLst/>
          </a:prstGeom>
          <a:solidFill>
            <a:schemeClr val="accent5">
              <a:lumMod val="7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>
                <a:solidFill>
                  <a:schemeClr val="tx2">
                    <a:lumMod val="25000"/>
                  </a:schemeClr>
                </a:solidFill>
              </a:rPr>
              <a:t>Dabas stihijas: lavīnas, viesuļvētras, vulkānu izvirdumi, zemestrīces, ugunsgrēki</a:t>
            </a:r>
          </a:p>
        </p:txBody>
      </p:sp>
      <p:sp>
        <p:nvSpPr>
          <p:cNvPr id="9" name="Asara 8">
            <a:extLst>
              <a:ext uri="{FF2B5EF4-FFF2-40B4-BE49-F238E27FC236}">
                <a16:creationId xmlns:a16="http://schemas.microsoft.com/office/drawing/2014/main" id="{C1D91DD4-BA68-4277-B772-B25F2244B3D0}"/>
              </a:ext>
            </a:extLst>
          </p:cNvPr>
          <p:cNvSpPr/>
          <p:nvPr/>
        </p:nvSpPr>
        <p:spPr>
          <a:xfrm>
            <a:off x="6096000" y="609600"/>
            <a:ext cx="6019800" cy="6209911"/>
          </a:xfrm>
          <a:prstGeom prst="teardrop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950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678E415D-FCE7-4E5F-87E7-F50A6E480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805" y="1354668"/>
            <a:ext cx="8204391" cy="2346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/>
              <a:t>Paldies</a:t>
            </a:r>
            <a:r>
              <a:rPr lang="en-US" sz="6000" dirty="0"/>
              <a:t> par </a:t>
            </a:r>
            <a:r>
              <a:rPr lang="en-US" sz="6000" dirty="0" err="1"/>
              <a:t>uzmanību</a:t>
            </a:r>
            <a:r>
              <a:rPr lang="en-US" sz="6000" dirty="0"/>
              <a:t>!</a:t>
            </a: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82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FAC6AE4-85A0-434F-8330-1DB28C1A3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Lūcija Garūta «</a:t>
            </a:r>
            <a:r>
              <a:rPr lang="lv-LV" dirty="0" err="1"/>
              <a:t>Dievs,Tava</a:t>
            </a:r>
            <a:r>
              <a:rPr lang="lv-LV" dirty="0"/>
              <a:t> Zeme deg!»</a:t>
            </a:r>
          </a:p>
        </p:txBody>
      </p:sp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106D5D0A-7520-34B9-4F3D-C543C7E979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795063"/>
              </p:ext>
            </p:extLst>
          </p:nvPr>
        </p:nvGraphicFramePr>
        <p:xfrm>
          <a:off x="704851" y="2142067"/>
          <a:ext cx="10131425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349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>
            <a:extLst>
              <a:ext uri="{FF2B5EF4-FFF2-40B4-BE49-F238E27FC236}">
                <a16:creationId xmlns:a16="http://schemas.microsoft.com/office/drawing/2014/main" id="{54108A3C-78C7-49AF-8E30-9294B7E480E7}"/>
              </a:ext>
            </a:extLst>
          </p:cNvPr>
          <p:cNvSpPr/>
          <p:nvPr/>
        </p:nvSpPr>
        <p:spPr>
          <a:xfrm>
            <a:off x="0" y="-47431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098F38E9-9F6C-4920-BB43-21F3EB015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lv-LV" b="1" dirty="0">
                <a:highlight>
                  <a:srgbClr val="808080"/>
                </a:highlight>
              </a:rPr>
              <a:t>Kantātes rašanās stāsts</a:t>
            </a:r>
          </a:p>
        </p:txBody>
      </p:sp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1DA7BB69-C146-D58C-C842-3A68484EDC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821514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355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DF1F35B-6376-4674-A130-47935879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lv-LV"/>
              <a:t>Pirmatskaņojums</a:t>
            </a:r>
          </a:p>
        </p:txBody>
      </p:sp>
      <p:pic>
        <p:nvPicPr>
          <p:cNvPr id="1026" name="Picture 2" descr="Rīgas Vecā Svētās Ģertrūdes evaņģēliski luteriskā baznīca | CaminoLatvia.com">
            <a:extLst>
              <a:ext uri="{FF2B5EF4-FFF2-40B4-BE49-F238E27FC236}">
                <a16:creationId xmlns:a16="http://schemas.microsoft.com/office/drawing/2014/main" id="{9B8051E1-1C08-43ED-BEAE-FC6006781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r="24784" b="1"/>
          <a:stretch/>
        </p:blipFill>
        <p:spPr bwMode="auto">
          <a:xfrm>
            <a:off x="20" y="975"/>
            <a:ext cx="6095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C157B8AB-5B6E-C1E3-098B-DCF4DC820A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270970"/>
              </p:ext>
            </p:extLst>
          </p:nvPr>
        </p:nvGraphicFramePr>
        <p:xfrm>
          <a:off x="6400800" y="2251587"/>
          <a:ext cx="5147730" cy="363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35462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47663B-E2CD-4A8D-86B5-4ABAB92AB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lv-LV" dirty="0"/>
              <a:t>Impresijas</a:t>
            </a:r>
          </a:p>
        </p:txBody>
      </p:sp>
      <p:pic>
        <p:nvPicPr>
          <p:cNvPr id="2050" name="Picture 2" descr="Neprasa ne tūkstošus, ne simtus | liepajniekiem.lv">
            <a:extLst>
              <a:ext uri="{FF2B5EF4-FFF2-40B4-BE49-F238E27FC236}">
                <a16:creationId xmlns:a16="http://schemas.microsoft.com/office/drawing/2014/main" id="{8AD28010-8D10-422B-8DAC-343C59985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 r="-1" b="-1"/>
          <a:stretch/>
        </p:blipFill>
        <p:spPr bwMode="auto">
          <a:xfrm>
            <a:off x="20" y="975"/>
            <a:ext cx="6095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BAB500F-6FFE-44BC-8B03-DC382AA5A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637935"/>
          </a:xfrm>
        </p:spPr>
        <p:txBody>
          <a:bodyPr>
            <a:normAutofit/>
          </a:bodyPr>
          <a:lstStyle/>
          <a:p>
            <a:r>
              <a:rPr lang="lv-LV" dirty="0"/>
              <a:t>Baznīca bija </a:t>
            </a:r>
            <a:r>
              <a:rPr lang="lv-LV" dirty="0" err="1"/>
              <a:t>stavgrūdām</a:t>
            </a:r>
            <a:r>
              <a:rPr lang="lv-LV" dirty="0"/>
              <a:t> pilna, jo kantātes vārdos un mūzikā autoriem bija izdevies vienreizēji spilgti izteikt tos pārdzīvojumus, kurus tobrīd juta visa tauta</a:t>
            </a:r>
          </a:p>
          <a:p>
            <a:r>
              <a:rPr lang="lv-LV" dirty="0"/>
              <a:t>Pēc tam 1944.un 1945.g </a:t>
            </a:r>
            <a:r>
              <a:rPr lang="lv-LV" dirty="0" err="1"/>
              <a:t>kantate</a:t>
            </a:r>
            <a:r>
              <a:rPr lang="lv-LV" dirty="0"/>
              <a:t> </a:t>
            </a:r>
            <a:r>
              <a:rPr lang="lv-LV" dirty="0" err="1"/>
              <a:t>svanēja</a:t>
            </a:r>
            <a:r>
              <a:rPr lang="lv-LV" dirty="0"/>
              <a:t> vēl vairākās </a:t>
            </a:r>
            <a:r>
              <a:rPr lang="lv-LV" dirty="0" err="1"/>
              <a:t>kurzemes</a:t>
            </a:r>
            <a:r>
              <a:rPr lang="lv-LV" dirty="0"/>
              <a:t> baznīcās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2875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rona pakalpojumi Rīga - MM.lv">
            <a:extLst>
              <a:ext uri="{FF2B5EF4-FFF2-40B4-BE49-F238E27FC236}">
                <a16:creationId xmlns:a16="http://schemas.microsoft.com/office/drawing/2014/main" id="{C6D93DE9-7399-4C39-85FF-A180CD9ED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604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C8B7D16-051E-4562-B872-ABF369C45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ED10CF64-F588-4794-80E9-12CBA178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65A2BF7-89B6-4A75-8993-371AF76C2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67" y="2006601"/>
            <a:ext cx="9437159" cy="378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/>
              <a:t>«Tā dziļā ticība Latvijas nākotnei, ko juta klausītājos, dod spēku tālāk dzīvot.»</a:t>
            </a:r>
          </a:p>
          <a:p>
            <a:pPr marL="0" indent="0">
              <a:buNone/>
            </a:pPr>
            <a:r>
              <a:rPr lang="lv-LV" dirty="0"/>
              <a:t>                                                                                                                        /</a:t>
            </a:r>
            <a:r>
              <a:rPr lang="lv-LV" dirty="0" err="1"/>
              <a:t>L.Garūta</a:t>
            </a:r>
            <a:r>
              <a:rPr lang="lv-LV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330157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āmis 1">
            <a:extLst>
              <a:ext uri="{FF2B5EF4-FFF2-40B4-BE49-F238E27FC236}">
                <a16:creationId xmlns:a16="http://schemas.microsoft.com/office/drawing/2014/main" id="{ABC5D40D-DEE1-48E9-A027-4086EBAF39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D3CD9141-2CCC-4E6C-9602-B8F2616873A3}"/>
              </a:ext>
            </a:extLst>
          </p:cNvPr>
          <p:cNvSpPr/>
          <p:nvPr/>
        </p:nvSpPr>
        <p:spPr>
          <a:xfrm>
            <a:off x="2528596" y="3610947"/>
            <a:ext cx="6466114" cy="19500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To atskaņoja trimdas latvieši ASV, Vācijā, Anglijā; atsevišķu fragmentu veida bija nonākusi </a:t>
            </a:r>
            <a:r>
              <a:rPr lang="lv-LV" dirty="0" err="1"/>
              <a:t>nosu</a:t>
            </a:r>
            <a:r>
              <a:rPr lang="lv-LV" dirty="0"/>
              <a:t> partitūra</a:t>
            </a:r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F81D8694-B54B-4E24-8961-724321BA4DD1}"/>
              </a:ext>
            </a:extLst>
          </p:cNvPr>
          <p:cNvSpPr/>
          <p:nvPr/>
        </p:nvSpPr>
        <p:spPr>
          <a:xfrm>
            <a:off x="2528596" y="2108718"/>
            <a:ext cx="3349690" cy="15022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>
                <a:solidFill>
                  <a:schemeClr val="tx2">
                    <a:lumMod val="25000"/>
                  </a:schemeClr>
                </a:solidFill>
              </a:rPr>
              <a:t>No pirmatskaņojuma saglabājies ieraksts, kurš Padomju gados tika rūpīgi slēpts</a:t>
            </a:r>
          </a:p>
        </p:txBody>
      </p:sp>
      <p:sp>
        <p:nvSpPr>
          <p:cNvPr id="5" name="Taisnstūris 4">
            <a:extLst>
              <a:ext uri="{FF2B5EF4-FFF2-40B4-BE49-F238E27FC236}">
                <a16:creationId xmlns:a16="http://schemas.microsoft.com/office/drawing/2014/main" id="{6D674BB0-C38E-4A41-944A-9219E5A4E58A}"/>
              </a:ext>
            </a:extLst>
          </p:cNvPr>
          <p:cNvSpPr/>
          <p:nvPr/>
        </p:nvSpPr>
        <p:spPr>
          <a:xfrm>
            <a:off x="5943600" y="2108718"/>
            <a:ext cx="3051110" cy="1502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>
                <a:solidFill>
                  <a:schemeClr val="tx2">
                    <a:lumMod val="25000"/>
                  </a:schemeClr>
                </a:solidFill>
              </a:rPr>
              <a:t>Padomju laikos to nedrīkstēja pat </a:t>
            </a:r>
            <a:r>
              <a:rPr lang="lv-LV" dirty="0" err="1">
                <a:solidFill>
                  <a:schemeClr val="tx2">
                    <a:lumMod val="25000"/>
                  </a:schemeClr>
                </a:solidFill>
              </a:rPr>
              <a:t>pieminēt,nerunājot</a:t>
            </a:r>
            <a:r>
              <a:rPr lang="lv-LV" dirty="0">
                <a:solidFill>
                  <a:schemeClr val="tx2">
                    <a:lumMod val="25000"/>
                  </a:schemeClr>
                </a:solidFill>
              </a:rPr>
              <a:t> par atskaņošanu</a:t>
            </a:r>
          </a:p>
        </p:txBody>
      </p:sp>
      <p:sp>
        <p:nvSpPr>
          <p:cNvPr id="6" name="Bultiņa: saliekta pa labi 5">
            <a:extLst>
              <a:ext uri="{FF2B5EF4-FFF2-40B4-BE49-F238E27FC236}">
                <a16:creationId xmlns:a16="http://schemas.microsoft.com/office/drawing/2014/main" id="{945CC4DF-6C01-4B3D-9E18-58AA313AEAE5}"/>
              </a:ext>
            </a:extLst>
          </p:cNvPr>
          <p:cNvSpPr/>
          <p:nvPr/>
        </p:nvSpPr>
        <p:spPr>
          <a:xfrm>
            <a:off x="1306286" y="1054359"/>
            <a:ext cx="737118" cy="1502229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3BF25-64A2-43B8-9C51-22633AEF01C2}"/>
              </a:ext>
            </a:extLst>
          </p:cNvPr>
          <p:cNvSpPr txBox="1"/>
          <p:nvPr/>
        </p:nvSpPr>
        <p:spPr>
          <a:xfrm>
            <a:off x="2528596" y="1054359"/>
            <a:ext cx="6466114" cy="101566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lv-LV" sz="6000" dirty="0">
                <a:latin typeface="Abadi" panose="020B0604020104020204" pitchFamily="34" charset="0"/>
              </a:rPr>
              <a:t>Padomju laiks</a:t>
            </a:r>
          </a:p>
        </p:txBody>
      </p:sp>
    </p:spTree>
    <p:extLst>
      <p:ext uri="{BB962C8B-B14F-4D97-AF65-F5344CB8AC3E}">
        <p14:creationId xmlns:p14="http://schemas.microsoft.com/office/powerpoint/2010/main" val="645463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kshēma: savienotājs 10">
            <a:extLst>
              <a:ext uri="{FF2B5EF4-FFF2-40B4-BE49-F238E27FC236}">
                <a16:creationId xmlns:a16="http://schemas.microsoft.com/office/drawing/2014/main" id="{3B8BE37D-033C-4927-8838-3CA8F54C1434}"/>
              </a:ext>
            </a:extLst>
          </p:cNvPr>
          <p:cNvSpPr/>
          <p:nvPr/>
        </p:nvSpPr>
        <p:spPr>
          <a:xfrm>
            <a:off x="569168" y="4588944"/>
            <a:ext cx="2341983" cy="2208244"/>
          </a:xfrm>
          <a:prstGeom prst="flowChartConnec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Blokshēma: savienotājs 7">
            <a:extLst>
              <a:ext uri="{FF2B5EF4-FFF2-40B4-BE49-F238E27FC236}">
                <a16:creationId xmlns:a16="http://schemas.microsoft.com/office/drawing/2014/main" id="{A11BDD4A-EE25-4FA5-8910-408E77C07BCA}"/>
              </a:ext>
            </a:extLst>
          </p:cNvPr>
          <p:cNvSpPr/>
          <p:nvPr/>
        </p:nvSpPr>
        <p:spPr>
          <a:xfrm>
            <a:off x="5738326" y="74645"/>
            <a:ext cx="6634065" cy="6234795"/>
          </a:xfrm>
          <a:prstGeom prst="flowChartConnec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Bultiņa: saliekta pa labi 1">
            <a:extLst>
              <a:ext uri="{FF2B5EF4-FFF2-40B4-BE49-F238E27FC236}">
                <a16:creationId xmlns:a16="http://schemas.microsoft.com/office/drawing/2014/main" id="{656B271D-1D86-460B-92FD-7329590ECF4F}"/>
              </a:ext>
            </a:extLst>
          </p:cNvPr>
          <p:cNvSpPr/>
          <p:nvPr/>
        </p:nvSpPr>
        <p:spPr>
          <a:xfrm>
            <a:off x="111967" y="363894"/>
            <a:ext cx="653143" cy="1184988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C4EC0C-C2B6-43FB-A410-FC69933DDD7D}"/>
              </a:ext>
            </a:extLst>
          </p:cNvPr>
          <p:cNvSpPr txBox="1"/>
          <p:nvPr/>
        </p:nvSpPr>
        <p:spPr>
          <a:xfrm>
            <a:off x="1511560" y="548560"/>
            <a:ext cx="663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/>
              <a:t>Ieraksta atjaunošana</a:t>
            </a:r>
          </a:p>
        </p:txBody>
      </p:sp>
      <p:sp>
        <p:nvSpPr>
          <p:cNvPr id="4" name="Blokshēma: perfolente 3">
            <a:extLst>
              <a:ext uri="{FF2B5EF4-FFF2-40B4-BE49-F238E27FC236}">
                <a16:creationId xmlns:a16="http://schemas.microsoft.com/office/drawing/2014/main" id="{9113FB77-0119-4454-9A78-1E81B81B5A83}"/>
              </a:ext>
            </a:extLst>
          </p:cNvPr>
          <p:cNvSpPr/>
          <p:nvPr/>
        </p:nvSpPr>
        <p:spPr>
          <a:xfrm>
            <a:off x="289249" y="2024171"/>
            <a:ext cx="3144416" cy="1735493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2">
                    <a:lumMod val="25000"/>
                  </a:schemeClr>
                </a:solidFill>
              </a:rPr>
              <a:t>80-tos gados izdevās slepeni nosūtīt pirmatskaņojuma ierakstu</a:t>
            </a:r>
          </a:p>
        </p:txBody>
      </p:sp>
      <p:sp>
        <p:nvSpPr>
          <p:cNvPr id="5" name="Blokshēma: perfolente 4">
            <a:extLst>
              <a:ext uri="{FF2B5EF4-FFF2-40B4-BE49-F238E27FC236}">
                <a16:creationId xmlns:a16="http://schemas.microsoft.com/office/drawing/2014/main" id="{E3920BE5-3455-4BD4-BB0C-FF18C387369C}"/>
              </a:ext>
            </a:extLst>
          </p:cNvPr>
          <p:cNvSpPr/>
          <p:nvPr/>
        </p:nvSpPr>
        <p:spPr>
          <a:xfrm>
            <a:off x="2419738" y="3128293"/>
            <a:ext cx="3144416" cy="1735493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2">
                    <a:lumMod val="25000"/>
                  </a:schemeClr>
                </a:solidFill>
              </a:rPr>
              <a:t>Ieraksts tika pārrakstīts skaņu platē</a:t>
            </a:r>
          </a:p>
        </p:txBody>
      </p:sp>
      <p:sp>
        <p:nvSpPr>
          <p:cNvPr id="6" name="Blokshēma: perfolente 5">
            <a:extLst>
              <a:ext uri="{FF2B5EF4-FFF2-40B4-BE49-F238E27FC236}">
                <a16:creationId xmlns:a16="http://schemas.microsoft.com/office/drawing/2014/main" id="{599364CE-3478-4087-8529-94B64B90B02E}"/>
              </a:ext>
            </a:extLst>
          </p:cNvPr>
          <p:cNvSpPr/>
          <p:nvPr/>
        </p:nvSpPr>
        <p:spPr>
          <a:xfrm>
            <a:off x="5001209" y="3996039"/>
            <a:ext cx="3144416" cy="1735493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2">
                    <a:lumMod val="25000"/>
                  </a:schemeClr>
                </a:solidFill>
              </a:rPr>
              <a:t>Pēc ieraksta tika rekonstruēta nošu partitūra</a:t>
            </a:r>
          </a:p>
        </p:txBody>
      </p:sp>
      <p:sp>
        <p:nvSpPr>
          <p:cNvPr id="9" name="Blokshēma: savienotājs 8">
            <a:extLst>
              <a:ext uri="{FF2B5EF4-FFF2-40B4-BE49-F238E27FC236}">
                <a16:creationId xmlns:a16="http://schemas.microsoft.com/office/drawing/2014/main" id="{012575BA-45E0-4D41-9123-D83598CF546E}"/>
              </a:ext>
            </a:extLst>
          </p:cNvPr>
          <p:cNvSpPr/>
          <p:nvPr/>
        </p:nvSpPr>
        <p:spPr>
          <a:xfrm>
            <a:off x="-102638" y="5479605"/>
            <a:ext cx="1511559" cy="1490361"/>
          </a:xfrm>
          <a:prstGeom prst="flowChartConnec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715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bess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TM03457452[[fn=Debess]]</Template>
  <TotalTime>1662</TotalTime>
  <Words>844</Words>
  <Application>Microsoft Office PowerPoint</Application>
  <PresentationFormat>Platekrāna</PresentationFormat>
  <Paragraphs>95</Paragraphs>
  <Slides>20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20</vt:i4>
      </vt:variant>
    </vt:vector>
  </HeadingPairs>
  <TitlesOfParts>
    <vt:vector size="25" baseType="lpstr">
      <vt:lpstr>Abadi</vt:lpstr>
      <vt:lpstr>Arial</vt:lpstr>
      <vt:lpstr>Calibri</vt:lpstr>
      <vt:lpstr>Calibri Light</vt:lpstr>
      <vt:lpstr>Debess</vt:lpstr>
      <vt:lpstr>Mūzika un traģiskais,</vt:lpstr>
      <vt:lpstr>Kas provocē fantāzijas tēlus?</vt:lpstr>
      <vt:lpstr>Lūcija Garūta «Dievs,Tava Zeme deg!»</vt:lpstr>
      <vt:lpstr>Kantātes rašanās stāsts</vt:lpstr>
      <vt:lpstr>Pirmatskaņojums</vt:lpstr>
      <vt:lpstr>Impresijas</vt:lpstr>
      <vt:lpstr>PowerPoint prezentācija</vt:lpstr>
      <vt:lpstr>PowerPoint prezentācija</vt:lpstr>
      <vt:lpstr>PowerPoint prezentācija</vt:lpstr>
      <vt:lpstr>Atjaunotais pirmatskaņojums</vt:lpstr>
      <vt:lpstr>Zīmīgie kantātes atskaņojumi</vt:lpstr>
      <vt:lpstr>PowerPoint prezentācija</vt:lpstr>
      <vt:lpstr>Jautājumi Tev!</vt:lpstr>
      <vt:lpstr>Kantātes uzbūves tekstuālās daļas</vt:lpstr>
      <vt:lpstr>Jautājums!</vt:lpstr>
      <vt:lpstr>Dmitrijs Šostakovičs,7.simfonija</vt:lpstr>
      <vt:lpstr>Simfonijas 1.daļa</vt:lpstr>
      <vt:lpstr>Dziedāsim!</vt:lpstr>
      <vt:lpstr>Mūzikas klausīšanās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Mūzika un traģiskais,</dc:title>
  <dc:creator>autors.lv</dc:creator>
  <cp:lastModifiedBy>Mārtiņš</cp:lastModifiedBy>
  <cp:revision>3</cp:revision>
  <dcterms:created xsi:type="dcterms:W3CDTF">2022-04-09T16:22:45Z</dcterms:created>
  <dcterms:modified xsi:type="dcterms:W3CDTF">2022-04-11T15:12:41Z</dcterms:modified>
</cp:coreProperties>
</file>