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3B572A-F4CD-41A3-85B3-925185026E9D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474739C-55B2-4B0E-B78C-6D8A3377F5D4}">
      <dgm:prSet/>
      <dgm:spPr/>
      <dgm:t>
        <a:bodyPr/>
        <a:lstStyle/>
        <a:p>
          <a:r>
            <a:rPr lang="lv-LV"/>
            <a:t>Spilgtu radošo iztēli sauc par fantāziju</a:t>
          </a:r>
          <a:endParaRPr lang="en-US"/>
        </a:p>
      </dgm:t>
    </dgm:pt>
    <dgm:pt modelId="{3E690199-71F3-4DBD-87CC-C9AD41348F48}" type="parTrans" cxnId="{5BF7D6CA-3401-4199-810E-C6558A9373B5}">
      <dgm:prSet/>
      <dgm:spPr/>
      <dgm:t>
        <a:bodyPr/>
        <a:lstStyle/>
        <a:p>
          <a:endParaRPr lang="en-US"/>
        </a:p>
      </dgm:t>
    </dgm:pt>
    <dgm:pt modelId="{1A5D6746-FC99-4170-A834-982ED6B54011}" type="sibTrans" cxnId="{5BF7D6CA-3401-4199-810E-C6558A9373B5}">
      <dgm:prSet/>
      <dgm:spPr/>
      <dgm:t>
        <a:bodyPr/>
        <a:lstStyle/>
        <a:p>
          <a:endParaRPr lang="en-US"/>
        </a:p>
      </dgm:t>
    </dgm:pt>
    <dgm:pt modelId="{631FDE39-11D8-43F7-8B13-522B74AAB2B0}">
      <dgm:prSet/>
      <dgm:spPr/>
      <dgm:t>
        <a:bodyPr/>
        <a:lstStyle/>
        <a:p>
          <a:r>
            <a:rPr lang="lv-LV"/>
            <a:t>Tā vajadzīga katram cilvēkam visās dzīves jomās, bet māksliniekam tā or pati galvenā mākslinieciskā spēja. </a:t>
          </a:r>
          <a:endParaRPr lang="en-US"/>
        </a:p>
      </dgm:t>
    </dgm:pt>
    <dgm:pt modelId="{DDA8DA2A-058D-4069-9DD5-AAF0CF4C11FE}" type="parTrans" cxnId="{DD4053B8-651E-4967-91AF-CCB519CCD680}">
      <dgm:prSet/>
      <dgm:spPr/>
      <dgm:t>
        <a:bodyPr/>
        <a:lstStyle/>
        <a:p>
          <a:endParaRPr lang="en-US"/>
        </a:p>
      </dgm:t>
    </dgm:pt>
    <dgm:pt modelId="{319134D1-69C0-422F-9451-BD74E663EFED}" type="sibTrans" cxnId="{DD4053B8-651E-4967-91AF-CCB519CCD680}">
      <dgm:prSet/>
      <dgm:spPr/>
      <dgm:t>
        <a:bodyPr/>
        <a:lstStyle/>
        <a:p>
          <a:endParaRPr lang="en-US"/>
        </a:p>
      </dgm:t>
    </dgm:pt>
    <dgm:pt modelId="{3B2ED45E-4DED-4A5E-9BBD-AC822BB299C2}">
      <dgm:prSet/>
      <dgm:spPr/>
      <dgm:t>
        <a:bodyPr/>
        <a:lstStyle/>
        <a:p>
          <a:r>
            <a:rPr lang="lv-LV"/>
            <a:t>Pasaku teicējas</a:t>
          </a:r>
          <a:endParaRPr lang="en-US"/>
        </a:p>
      </dgm:t>
    </dgm:pt>
    <dgm:pt modelId="{61361428-461A-40D9-8BA1-FEAD5FC7666B}" type="parTrans" cxnId="{15B5F9D6-32E7-493A-A608-A690DD031A73}">
      <dgm:prSet/>
      <dgm:spPr/>
      <dgm:t>
        <a:bodyPr/>
        <a:lstStyle/>
        <a:p>
          <a:endParaRPr lang="en-US"/>
        </a:p>
      </dgm:t>
    </dgm:pt>
    <dgm:pt modelId="{14ECA15C-38B4-4C05-A742-A3B7BAC80732}" type="sibTrans" cxnId="{15B5F9D6-32E7-493A-A608-A690DD031A73}">
      <dgm:prSet/>
      <dgm:spPr/>
      <dgm:t>
        <a:bodyPr/>
        <a:lstStyle/>
        <a:p>
          <a:endParaRPr lang="en-US"/>
        </a:p>
      </dgm:t>
    </dgm:pt>
    <dgm:pt modelId="{C2CD5B46-11D9-4E3D-9243-D1CBEA26FCF6}">
      <dgm:prSet/>
      <dgm:spPr/>
      <dgm:t>
        <a:bodyPr/>
        <a:lstStyle/>
        <a:p>
          <a:r>
            <a:rPr lang="lv-LV"/>
            <a:t>Brīnumpasakas- cilvēka neierobežotās fantāzijas piemēri. Tajās savijusies realitāte un fantastiski notikumi.</a:t>
          </a:r>
          <a:endParaRPr lang="en-US"/>
        </a:p>
      </dgm:t>
    </dgm:pt>
    <dgm:pt modelId="{6EEC1015-316D-49D8-8217-7B2DF107584F}" type="parTrans" cxnId="{575D7026-120B-4506-B2C3-32CE84ABAD70}">
      <dgm:prSet/>
      <dgm:spPr/>
      <dgm:t>
        <a:bodyPr/>
        <a:lstStyle/>
        <a:p>
          <a:endParaRPr lang="en-US"/>
        </a:p>
      </dgm:t>
    </dgm:pt>
    <dgm:pt modelId="{892EB94B-C5FD-4BC7-ADAE-15DBCB5D9B6D}" type="sibTrans" cxnId="{575D7026-120B-4506-B2C3-32CE84ABAD70}">
      <dgm:prSet/>
      <dgm:spPr/>
      <dgm:t>
        <a:bodyPr/>
        <a:lstStyle/>
        <a:p>
          <a:endParaRPr lang="en-US"/>
        </a:p>
      </dgm:t>
    </dgm:pt>
    <dgm:pt modelId="{5B0180AF-EA77-45C0-872F-5A094661CAEB}">
      <dgm:prSet/>
      <dgm:spPr/>
      <dgm:t>
        <a:bodyPr/>
        <a:lstStyle/>
        <a:p>
          <a:r>
            <a:rPr lang="lv-LV"/>
            <a:t>Līdzās cilvēkiem darbojas pārdabiskas būtnes- pūķi, milži, , daudzgalvaini velni.</a:t>
          </a:r>
          <a:endParaRPr lang="en-US"/>
        </a:p>
      </dgm:t>
    </dgm:pt>
    <dgm:pt modelId="{8C64DE5B-F4AC-43C3-A1E5-84143EB657E9}" type="parTrans" cxnId="{92967241-FD87-40C6-ADFB-17C829C6A336}">
      <dgm:prSet/>
      <dgm:spPr/>
      <dgm:t>
        <a:bodyPr/>
        <a:lstStyle/>
        <a:p>
          <a:endParaRPr lang="en-US"/>
        </a:p>
      </dgm:t>
    </dgm:pt>
    <dgm:pt modelId="{DE84C9F2-6CC2-4B70-A3CD-9A87F01704BC}" type="sibTrans" cxnId="{92967241-FD87-40C6-ADFB-17C829C6A336}">
      <dgm:prSet/>
      <dgm:spPr/>
      <dgm:t>
        <a:bodyPr/>
        <a:lstStyle/>
        <a:p>
          <a:endParaRPr lang="en-US"/>
        </a:p>
      </dgm:t>
    </dgm:pt>
    <dgm:pt modelId="{B1B9BEA7-BF3A-4C40-A6C5-456F095AF634}">
      <dgm:prSet/>
      <dgm:spPr/>
      <dgm:t>
        <a:bodyPr/>
        <a:lstStyle/>
        <a:p>
          <a:r>
            <a:rPr lang="lv-LV"/>
            <a:t>Cilvēkiem piedēvētas pārdabiskas spējas: koku rāvēji, kalnu stūmēji.</a:t>
          </a:r>
          <a:endParaRPr lang="en-US"/>
        </a:p>
      </dgm:t>
    </dgm:pt>
    <dgm:pt modelId="{2A998A37-9042-4784-B303-7575080D0C0A}" type="parTrans" cxnId="{5A77A7E7-922F-4640-A5A5-340EB8F68D5F}">
      <dgm:prSet/>
      <dgm:spPr/>
      <dgm:t>
        <a:bodyPr/>
        <a:lstStyle/>
        <a:p>
          <a:endParaRPr lang="en-US"/>
        </a:p>
      </dgm:t>
    </dgm:pt>
    <dgm:pt modelId="{A3E0DF28-8EFB-4698-A426-2A05CA1A3CED}" type="sibTrans" cxnId="{5A77A7E7-922F-4640-A5A5-340EB8F68D5F}">
      <dgm:prSet/>
      <dgm:spPr/>
      <dgm:t>
        <a:bodyPr/>
        <a:lstStyle/>
        <a:p>
          <a:endParaRPr lang="en-US"/>
        </a:p>
      </dgm:t>
    </dgm:pt>
    <dgm:pt modelId="{6D5EE71B-BA7A-44E2-9D6F-322FFE07A2BE}">
      <dgm:prSet/>
      <dgm:spPr/>
      <dgm:t>
        <a:bodyPr/>
        <a:lstStyle/>
        <a:p>
          <a:r>
            <a:rPr lang="lv-LV"/>
            <a:t>Visa pamata labā un ļaunā cīņa</a:t>
          </a:r>
          <a:endParaRPr lang="en-US"/>
        </a:p>
      </dgm:t>
    </dgm:pt>
    <dgm:pt modelId="{B6688438-A3A9-4F8B-A1FC-4050F33DB744}" type="parTrans" cxnId="{D1C141AC-DBC6-4BC4-9561-508541E5C9CB}">
      <dgm:prSet/>
      <dgm:spPr/>
      <dgm:t>
        <a:bodyPr/>
        <a:lstStyle/>
        <a:p>
          <a:endParaRPr lang="en-US"/>
        </a:p>
      </dgm:t>
    </dgm:pt>
    <dgm:pt modelId="{D7CC4049-6747-4452-BBBD-75FD20A04CA1}" type="sibTrans" cxnId="{D1C141AC-DBC6-4BC4-9561-508541E5C9CB}">
      <dgm:prSet/>
      <dgm:spPr/>
      <dgm:t>
        <a:bodyPr/>
        <a:lstStyle/>
        <a:p>
          <a:endParaRPr lang="en-US"/>
        </a:p>
      </dgm:t>
    </dgm:pt>
    <dgm:pt modelId="{44DE4943-8666-4E9D-A74E-E69601630DFF}" type="pres">
      <dgm:prSet presAssocID="{AD3B572A-F4CD-41A3-85B3-925185026E9D}" presName="vert0" presStyleCnt="0">
        <dgm:presLayoutVars>
          <dgm:dir/>
          <dgm:animOne val="branch"/>
          <dgm:animLvl val="lvl"/>
        </dgm:presLayoutVars>
      </dgm:prSet>
      <dgm:spPr/>
    </dgm:pt>
    <dgm:pt modelId="{753B7F7D-F66E-4A5C-A25C-487E53B244FC}" type="pres">
      <dgm:prSet presAssocID="{9474739C-55B2-4B0E-B78C-6D8A3377F5D4}" presName="thickLine" presStyleLbl="alignNode1" presStyleIdx="0" presStyleCnt="7"/>
      <dgm:spPr/>
    </dgm:pt>
    <dgm:pt modelId="{9CD59801-1BDD-4F65-AE5E-78FBB7C1BFAD}" type="pres">
      <dgm:prSet presAssocID="{9474739C-55B2-4B0E-B78C-6D8A3377F5D4}" presName="horz1" presStyleCnt="0"/>
      <dgm:spPr/>
    </dgm:pt>
    <dgm:pt modelId="{3D1D1978-C538-401C-9FE0-93AD6CBA66BE}" type="pres">
      <dgm:prSet presAssocID="{9474739C-55B2-4B0E-B78C-6D8A3377F5D4}" presName="tx1" presStyleLbl="revTx" presStyleIdx="0" presStyleCnt="7"/>
      <dgm:spPr/>
    </dgm:pt>
    <dgm:pt modelId="{02FBC8B0-260A-4037-9DAB-D75886C0C7A6}" type="pres">
      <dgm:prSet presAssocID="{9474739C-55B2-4B0E-B78C-6D8A3377F5D4}" presName="vert1" presStyleCnt="0"/>
      <dgm:spPr/>
    </dgm:pt>
    <dgm:pt modelId="{A33C3C44-DD3E-48A1-914C-1FDE35DE40FA}" type="pres">
      <dgm:prSet presAssocID="{631FDE39-11D8-43F7-8B13-522B74AAB2B0}" presName="thickLine" presStyleLbl="alignNode1" presStyleIdx="1" presStyleCnt="7"/>
      <dgm:spPr/>
    </dgm:pt>
    <dgm:pt modelId="{A74461B3-F4C0-48BB-B0C2-EE5A588FE5BF}" type="pres">
      <dgm:prSet presAssocID="{631FDE39-11D8-43F7-8B13-522B74AAB2B0}" presName="horz1" presStyleCnt="0"/>
      <dgm:spPr/>
    </dgm:pt>
    <dgm:pt modelId="{F4898ECE-C221-4831-86C4-F4AA27BC5A8F}" type="pres">
      <dgm:prSet presAssocID="{631FDE39-11D8-43F7-8B13-522B74AAB2B0}" presName="tx1" presStyleLbl="revTx" presStyleIdx="1" presStyleCnt="7"/>
      <dgm:spPr/>
    </dgm:pt>
    <dgm:pt modelId="{374A0194-0873-4972-AEE8-CF10ED8D3F29}" type="pres">
      <dgm:prSet presAssocID="{631FDE39-11D8-43F7-8B13-522B74AAB2B0}" presName="vert1" presStyleCnt="0"/>
      <dgm:spPr/>
    </dgm:pt>
    <dgm:pt modelId="{38CE26F9-2A6F-4C57-9FBC-CC09748AE225}" type="pres">
      <dgm:prSet presAssocID="{3B2ED45E-4DED-4A5E-9BBD-AC822BB299C2}" presName="thickLine" presStyleLbl="alignNode1" presStyleIdx="2" presStyleCnt="7"/>
      <dgm:spPr/>
    </dgm:pt>
    <dgm:pt modelId="{A9D45980-1368-46D5-9253-CFC13639611A}" type="pres">
      <dgm:prSet presAssocID="{3B2ED45E-4DED-4A5E-9BBD-AC822BB299C2}" presName="horz1" presStyleCnt="0"/>
      <dgm:spPr/>
    </dgm:pt>
    <dgm:pt modelId="{0ABBE9B2-944E-4D07-8C59-0195E2FD5441}" type="pres">
      <dgm:prSet presAssocID="{3B2ED45E-4DED-4A5E-9BBD-AC822BB299C2}" presName="tx1" presStyleLbl="revTx" presStyleIdx="2" presStyleCnt="7"/>
      <dgm:spPr/>
    </dgm:pt>
    <dgm:pt modelId="{41855DEF-880B-4D9C-81A8-DE71B9EFEA37}" type="pres">
      <dgm:prSet presAssocID="{3B2ED45E-4DED-4A5E-9BBD-AC822BB299C2}" presName="vert1" presStyleCnt="0"/>
      <dgm:spPr/>
    </dgm:pt>
    <dgm:pt modelId="{C51B30C9-7315-410C-BB7C-D6B45FD8EDFD}" type="pres">
      <dgm:prSet presAssocID="{C2CD5B46-11D9-4E3D-9243-D1CBEA26FCF6}" presName="thickLine" presStyleLbl="alignNode1" presStyleIdx="3" presStyleCnt="7"/>
      <dgm:spPr/>
    </dgm:pt>
    <dgm:pt modelId="{E3B16BEA-1B1C-4CB1-84AD-A208CA345B92}" type="pres">
      <dgm:prSet presAssocID="{C2CD5B46-11D9-4E3D-9243-D1CBEA26FCF6}" presName="horz1" presStyleCnt="0"/>
      <dgm:spPr/>
    </dgm:pt>
    <dgm:pt modelId="{CC7684C9-93E6-4FE7-8698-678BB3E4120B}" type="pres">
      <dgm:prSet presAssocID="{C2CD5B46-11D9-4E3D-9243-D1CBEA26FCF6}" presName="tx1" presStyleLbl="revTx" presStyleIdx="3" presStyleCnt="7"/>
      <dgm:spPr/>
    </dgm:pt>
    <dgm:pt modelId="{6D418426-B031-46D4-8C58-95F551952CE2}" type="pres">
      <dgm:prSet presAssocID="{C2CD5B46-11D9-4E3D-9243-D1CBEA26FCF6}" presName="vert1" presStyleCnt="0"/>
      <dgm:spPr/>
    </dgm:pt>
    <dgm:pt modelId="{CCF85054-703B-4AA9-8BBF-CDE857219F5D}" type="pres">
      <dgm:prSet presAssocID="{5B0180AF-EA77-45C0-872F-5A094661CAEB}" presName="thickLine" presStyleLbl="alignNode1" presStyleIdx="4" presStyleCnt="7"/>
      <dgm:spPr/>
    </dgm:pt>
    <dgm:pt modelId="{9282E8CD-C908-4DCF-B322-C2325D3A1C71}" type="pres">
      <dgm:prSet presAssocID="{5B0180AF-EA77-45C0-872F-5A094661CAEB}" presName="horz1" presStyleCnt="0"/>
      <dgm:spPr/>
    </dgm:pt>
    <dgm:pt modelId="{6DD14777-40DC-4ED2-AE59-21BE6BC893C4}" type="pres">
      <dgm:prSet presAssocID="{5B0180AF-EA77-45C0-872F-5A094661CAEB}" presName="tx1" presStyleLbl="revTx" presStyleIdx="4" presStyleCnt="7"/>
      <dgm:spPr/>
    </dgm:pt>
    <dgm:pt modelId="{AC765F4E-B4F2-483D-95AE-08D1A13EFC14}" type="pres">
      <dgm:prSet presAssocID="{5B0180AF-EA77-45C0-872F-5A094661CAEB}" presName="vert1" presStyleCnt="0"/>
      <dgm:spPr/>
    </dgm:pt>
    <dgm:pt modelId="{E46F6540-1E94-43B2-983E-E4F00EC3656C}" type="pres">
      <dgm:prSet presAssocID="{B1B9BEA7-BF3A-4C40-A6C5-456F095AF634}" presName="thickLine" presStyleLbl="alignNode1" presStyleIdx="5" presStyleCnt="7"/>
      <dgm:spPr/>
    </dgm:pt>
    <dgm:pt modelId="{A83725CF-8F9C-4B47-A52E-B7133D1A58D1}" type="pres">
      <dgm:prSet presAssocID="{B1B9BEA7-BF3A-4C40-A6C5-456F095AF634}" presName="horz1" presStyleCnt="0"/>
      <dgm:spPr/>
    </dgm:pt>
    <dgm:pt modelId="{35D9DA01-1A0A-4D02-9D48-13E24D82AC61}" type="pres">
      <dgm:prSet presAssocID="{B1B9BEA7-BF3A-4C40-A6C5-456F095AF634}" presName="tx1" presStyleLbl="revTx" presStyleIdx="5" presStyleCnt="7"/>
      <dgm:spPr/>
    </dgm:pt>
    <dgm:pt modelId="{9BB10449-51E3-43A9-8469-AD1B454509FF}" type="pres">
      <dgm:prSet presAssocID="{B1B9BEA7-BF3A-4C40-A6C5-456F095AF634}" presName="vert1" presStyleCnt="0"/>
      <dgm:spPr/>
    </dgm:pt>
    <dgm:pt modelId="{BE774E85-C8B0-4686-9EB9-5AD5781F3653}" type="pres">
      <dgm:prSet presAssocID="{6D5EE71B-BA7A-44E2-9D6F-322FFE07A2BE}" presName="thickLine" presStyleLbl="alignNode1" presStyleIdx="6" presStyleCnt="7"/>
      <dgm:spPr/>
    </dgm:pt>
    <dgm:pt modelId="{52223A6B-508B-4863-A29D-4584248FF49C}" type="pres">
      <dgm:prSet presAssocID="{6D5EE71B-BA7A-44E2-9D6F-322FFE07A2BE}" presName="horz1" presStyleCnt="0"/>
      <dgm:spPr/>
    </dgm:pt>
    <dgm:pt modelId="{D133045C-AB25-4C34-925B-8715675D7830}" type="pres">
      <dgm:prSet presAssocID="{6D5EE71B-BA7A-44E2-9D6F-322FFE07A2BE}" presName="tx1" presStyleLbl="revTx" presStyleIdx="6" presStyleCnt="7"/>
      <dgm:spPr/>
    </dgm:pt>
    <dgm:pt modelId="{7344BDEB-25B4-4C44-909C-CB29CB23F7A0}" type="pres">
      <dgm:prSet presAssocID="{6D5EE71B-BA7A-44E2-9D6F-322FFE07A2BE}" presName="vert1" presStyleCnt="0"/>
      <dgm:spPr/>
    </dgm:pt>
  </dgm:ptLst>
  <dgm:cxnLst>
    <dgm:cxn modelId="{575D7026-120B-4506-B2C3-32CE84ABAD70}" srcId="{AD3B572A-F4CD-41A3-85B3-925185026E9D}" destId="{C2CD5B46-11D9-4E3D-9243-D1CBEA26FCF6}" srcOrd="3" destOrd="0" parTransId="{6EEC1015-316D-49D8-8217-7B2DF107584F}" sibTransId="{892EB94B-C5FD-4BC7-ADAE-15DBCB5D9B6D}"/>
    <dgm:cxn modelId="{92967241-FD87-40C6-ADFB-17C829C6A336}" srcId="{AD3B572A-F4CD-41A3-85B3-925185026E9D}" destId="{5B0180AF-EA77-45C0-872F-5A094661CAEB}" srcOrd="4" destOrd="0" parTransId="{8C64DE5B-F4AC-43C3-A1E5-84143EB657E9}" sibTransId="{DE84C9F2-6CC2-4B70-A3CD-9A87F01704BC}"/>
    <dgm:cxn modelId="{A62D2D77-FE3E-4A68-A654-79F6FBA8761B}" type="presOf" srcId="{5B0180AF-EA77-45C0-872F-5A094661CAEB}" destId="{6DD14777-40DC-4ED2-AE59-21BE6BC893C4}" srcOrd="0" destOrd="0" presId="urn:microsoft.com/office/officeart/2008/layout/LinedList"/>
    <dgm:cxn modelId="{18E420A5-C196-4B1E-ADBE-D14F7B596C58}" type="presOf" srcId="{C2CD5B46-11D9-4E3D-9243-D1CBEA26FCF6}" destId="{CC7684C9-93E6-4FE7-8698-678BB3E4120B}" srcOrd="0" destOrd="0" presId="urn:microsoft.com/office/officeart/2008/layout/LinedList"/>
    <dgm:cxn modelId="{D1C141AC-DBC6-4BC4-9561-508541E5C9CB}" srcId="{AD3B572A-F4CD-41A3-85B3-925185026E9D}" destId="{6D5EE71B-BA7A-44E2-9D6F-322FFE07A2BE}" srcOrd="6" destOrd="0" parTransId="{B6688438-A3A9-4F8B-A1FC-4050F33DB744}" sibTransId="{D7CC4049-6747-4452-BBBD-75FD20A04CA1}"/>
    <dgm:cxn modelId="{928C79B1-B224-46E3-BC12-120E4C5F8665}" type="presOf" srcId="{3B2ED45E-4DED-4A5E-9BBD-AC822BB299C2}" destId="{0ABBE9B2-944E-4D07-8C59-0195E2FD5441}" srcOrd="0" destOrd="0" presId="urn:microsoft.com/office/officeart/2008/layout/LinedList"/>
    <dgm:cxn modelId="{DD4053B8-651E-4967-91AF-CCB519CCD680}" srcId="{AD3B572A-F4CD-41A3-85B3-925185026E9D}" destId="{631FDE39-11D8-43F7-8B13-522B74AAB2B0}" srcOrd="1" destOrd="0" parTransId="{DDA8DA2A-058D-4069-9DD5-AAF0CF4C11FE}" sibTransId="{319134D1-69C0-422F-9451-BD74E663EFED}"/>
    <dgm:cxn modelId="{80DB82C4-15C4-45F8-8BD2-9F81EB12A6E4}" type="presOf" srcId="{AD3B572A-F4CD-41A3-85B3-925185026E9D}" destId="{44DE4943-8666-4E9D-A74E-E69601630DFF}" srcOrd="0" destOrd="0" presId="urn:microsoft.com/office/officeart/2008/layout/LinedList"/>
    <dgm:cxn modelId="{5BF7D6CA-3401-4199-810E-C6558A9373B5}" srcId="{AD3B572A-F4CD-41A3-85B3-925185026E9D}" destId="{9474739C-55B2-4B0E-B78C-6D8A3377F5D4}" srcOrd="0" destOrd="0" parTransId="{3E690199-71F3-4DBD-87CC-C9AD41348F48}" sibTransId="{1A5D6746-FC99-4170-A834-982ED6B54011}"/>
    <dgm:cxn modelId="{15B5F9D6-32E7-493A-A608-A690DD031A73}" srcId="{AD3B572A-F4CD-41A3-85B3-925185026E9D}" destId="{3B2ED45E-4DED-4A5E-9BBD-AC822BB299C2}" srcOrd="2" destOrd="0" parTransId="{61361428-461A-40D9-8BA1-FEAD5FC7666B}" sibTransId="{14ECA15C-38B4-4C05-A742-A3B7BAC80732}"/>
    <dgm:cxn modelId="{5A77A7E7-922F-4640-A5A5-340EB8F68D5F}" srcId="{AD3B572A-F4CD-41A3-85B3-925185026E9D}" destId="{B1B9BEA7-BF3A-4C40-A6C5-456F095AF634}" srcOrd="5" destOrd="0" parTransId="{2A998A37-9042-4784-B303-7575080D0C0A}" sibTransId="{A3E0DF28-8EFB-4698-A426-2A05CA1A3CED}"/>
    <dgm:cxn modelId="{0916C4E8-0704-47AE-9D8E-EDFF82A43A5A}" type="presOf" srcId="{9474739C-55B2-4B0E-B78C-6D8A3377F5D4}" destId="{3D1D1978-C538-401C-9FE0-93AD6CBA66BE}" srcOrd="0" destOrd="0" presId="urn:microsoft.com/office/officeart/2008/layout/LinedList"/>
    <dgm:cxn modelId="{0DD26DEE-B609-4EFA-83BC-BEEC6AD865AD}" type="presOf" srcId="{631FDE39-11D8-43F7-8B13-522B74AAB2B0}" destId="{F4898ECE-C221-4831-86C4-F4AA27BC5A8F}" srcOrd="0" destOrd="0" presId="urn:microsoft.com/office/officeart/2008/layout/LinedList"/>
    <dgm:cxn modelId="{7C4B4BF0-9504-49D9-BE9F-DE8835867B99}" type="presOf" srcId="{6D5EE71B-BA7A-44E2-9D6F-322FFE07A2BE}" destId="{D133045C-AB25-4C34-925B-8715675D7830}" srcOrd="0" destOrd="0" presId="urn:microsoft.com/office/officeart/2008/layout/LinedList"/>
    <dgm:cxn modelId="{38DF43F9-FA2A-4538-8F2C-9D5DBEB21BE3}" type="presOf" srcId="{B1B9BEA7-BF3A-4C40-A6C5-456F095AF634}" destId="{35D9DA01-1A0A-4D02-9D48-13E24D82AC61}" srcOrd="0" destOrd="0" presId="urn:microsoft.com/office/officeart/2008/layout/LinedList"/>
    <dgm:cxn modelId="{6C06B8DC-FF3F-416E-A9F7-A1809256BF9C}" type="presParOf" srcId="{44DE4943-8666-4E9D-A74E-E69601630DFF}" destId="{753B7F7D-F66E-4A5C-A25C-487E53B244FC}" srcOrd="0" destOrd="0" presId="urn:microsoft.com/office/officeart/2008/layout/LinedList"/>
    <dgm:cxn modelId="{9A36B6D2-EAB7-4629-9136-04ED2B52079A}" type="presParOf" srcId="{44DE4943-8666-4E9D-A74E-E69601630DFF}" destId="{9CD59801-1BDD-4F65-AE5E-78FBB7C1BFAD}" srcOrd="1" destOrd="0" presId="urn:microsoft.com/office/officeart/2008/layout/LinedList"/>
    <dgm:cxn modelId="{7C9C98C9-7749-431E-905B-7210C8BD9CDE}" type="presParOf" srcId="{9CD59801-1BDD-4F65-AE5E-78FBB7C1BFAD}" destId="{3D1D1978-C538-401C-9FE0-93AD6CBA66BE}" srcOrd="0" destOrd="0" presId="urn:microsoft.com/office/officeart/2008/layout/LinedList"/>
    <dgm:cxn modelId="{2D8A912B-6DC5-489A-8112-6112938F7CC5}" type="presParOf" srcId="{9CD59801-1BDD-4F65-AE5E-78FBB7C1BFAD}" destId="{02FBC8B0-260A-4037-9DAB-D75886C0C7A6}" srcOrd="1" destOrd="0" presId="urn:microsoft.com/office/officeart/2008/layout/LinedList"/>
    <dgm:cxn modelId="{3459060E-1A0D-4091-B1B7-EDB4111289D9}" type="presParOf" srcId="{44DE4943-8666-4E9D-A74E-E69601630DFF}" destId="{A33C3C44-DD3E-48A1-914C-1FDE35DE40FA}" srcOrd="2" destOrd="0" presId="urn:microsoft.com/office/officeart/2008/layout/LinedList"/>
    <dgm:cxn modelId="{56A8F6AC-0BEF-4435-BF37-3409A3546643}" type="presParOf" srcId="{44DE4943-8666-4E9D-A74E-E69601630DFF}" destId="{A74461B3-F4C0-48BB-B0C2-EE5A588FE5BF}" srcOrd="3" destOrd="0" presId="urn:microsoft.com/office/officeart/2008/layout/LinedList"/>
    <dgm:cxn modelId="{A37BF205-3467-4A5A-8783-10D1DCB12353}" type="presParOf" srcId="{A74461B3-F4C0-48BB-B0C2-EE5A588FE5BF}" destId="{F4898ECE-C221-4831-86C4-F4AA27BC5A8F}" srcOrd="0" destOrd="0" presId="urn:microsoft.com/office/officeart/2008/layout/LinedList"/>
    <dgm:cxn modelId="{A3E95A21-0858-4C56-8086-D753533B909A}" type="presParOf" srcId="{A74461B3-F4C0-48BB-B0C2-EE5A588FE5BF}" destId="{374A0194-0873-4972-AEE8-CF10ED8D3F29}" srcOrd="1" destOrd="0" presId="urn:microsoft.com/office/officeart/2008/layout/LinedList"/>
    <dgm:cxn modelId="{F40B5811-7A50-4DD1-9D2C-A2AF46623863}" type="presParOf" srcId="{44DE4943-8666-4E9D-A74E-E69601630DFF}" destId="{38CE26F9-2A6F-4C57-9FBC-CC09748AE225}" srcOrd="4" destOrd="0" presId="urn:microsoft.com/office/officeart/2008/layout/LinedList"/>
    <dgm:cxn modelId="{A77AFA7A-8409-4FC9-8502-184E157E7ED8}" type="presParOf" srcId="{44DE4943-8666-4E9D-A74E-E69601630DFF}" destId="{A9D45980-1368-46D5-9253-CFC13639611A}" srcOrd="5" destOrd="0" presId="urn:microsoft.com/office/officeart/2008/layout/LinedList"/>
    <dgm:cxn modelId="{799E4B78-97A3-496C-B49D-20F8046EECC5}" type="presParOf" srcId="{A9D45980-1368-46D5-9253-CFC13639611A}" destId="{0ABBE9B2-944E-4D07-8C59-0195E2FD5441}" srcOrd="0" destOrd="0" presId="urn:microsoft.com/office/officeart/2008/layout/LinedList"/>
    <dgm:cxn modelId="{2B2543EB-2AC9-494B-BA1B-AEB2F31A1354}" type="presParOf" srcId="{A9D45980-1368-46D5-9253-CFC13639611A}" destId="{41855DEF-880B-4D9C-81A8-DE71B9EFEA37}" srcOrd="1" destOrd="0" presId="urn:microsoft.com/office/officeart/2008/layout/LinedList"/>
    <dgm:cxn modelId="{6F73B2F6-C3BD-4A7A-9B8D-E35BDFC07314}" type="presParOf" srcId="{44DE4943-8666-4E9D-A74E-E69601630DFF}" destId="{C51B30C9-7315-410C-BB7C-D6B45FD8EDFD}" srcOrd="6" destOrd="0" presId="urn:microsoft.com/office/officeart/2008/layout/LinedList"/>
    <dgm:cxn modelId="{7DC5D408-4B1C-4EFB-B43F-17457061E16D}" type="presParOf" srcId="{44DE4943-8666-4E9D-A74E-E69601630DFF}" destId="{E3B16BEA-1B1C-4CB1-84AD-A208CA345B92}" srcOrd="7" destOrd="0" presId="urn:microsoft.com/office/officeart/2008/layout/LinedList"/>
    <dgm:cxn modelId="{F0E160AD-6224-4FD3-B41E-B402975C03F5}" type="presParOf" srcId="{E3B16BEA-1B1C-4CB1-84AD-A208CA345B92}" destId="{CC7684C9-93E6-4FE7-8698-678BB3E4120B}" srcOrd="0" destOrd="0" presId="urn:microsoft.com/office/officeart/2008/layout/LinedList"/>
    <dgm:cxn modelId="{3CCCF547-53AB-42D1-AFCA-35F6F8A18EE9}" type="presParOf" srcId="{E3B16BEA-1B1C-4CB1-84AD-A208CA345B92}" destId="{6D418426-B031-46D4-8C58-95F551952CE2}" srcOrd="1" destOrd="0" presId="urn:microsoft.com/office/officeart/2008/layout/LinedList"/>
    <dgm:cxn modelId="{3580B904-903B-4C4F-93FF-06B4476C7EF4}" type="presParOf" srcId="{44DE4943-8666-4E9D-A74E-E69601630DFF}" destId="{CCF85054-703B-4AA9-8BBF-CDE857219F5D}" srcOrd="8" destOrd="0" presId="urn:microsoft.com/office/officeart/2008/layout/LinedList"/>
    <dgm:cxn modelId="{BA4584CC-C0A6-4EFD-B405-C2A9792F68D4}" type="presParOf" srcId="{44DE4943-8666-4E9D-A74E-E69601630DFF}" destId="{9282E8CD-C908-4DCF-B322-C2325D3A1C71}" srcOrd="9" destOrd="0" presId="urn:microsoft.com/office/officeart/2008/layout/LinedList"/>
    <dgm:cxn modelId="{BA1892DB-39A0-4339-B47B-0072CC9D9EF4}" type="presParOf" srcId="{9282E8CD-C908-4DCF-B322-C2325D3A1C71}" destId="{6DD14777-40DC-4ED2-AE59-21BE6BC893C4}" srcOrd="0" destOrd="0" presId="urn:microsoft.com/office/officeart/2008/layout/LinedList"/>
    <dgm:cxn modelId="{F19820BC-D6A2-4834-A780-C78D7CB6F842}" type="presParOf" srcId="{9282E8CD-C908-4DCF-B322-C2325D3A1C71}" destId="{AC765F4E-B4F2-483D-95AE-08D1A13EFC14}" srcOrd="1" destOrd="0" presId="urn:microsoft.com/office/officeart/2008/layout/LinedList"/>
    <dgm:cxn modelId="{AE7242E9-40E1-4C69-B35A-EDAD71917E3F}" type="presParOf" srcId="{44DE4943-8666-4E9D-A74E-E69601630DFF}" destId="{E46F6540-1E94-43B2-983E-E4F00EC3656C}" srcOrd="10" destOrd="0" presId="urn:microsoft.com/office/officeart/2008/layout/LinedList"/>
    <dgm:cxn modelId="{D057C465-EDAB-43A2-85CC-17F91478030F}" type="presParOf" srcId="{44DE4943-8666-4E9D-A74E-E69601630DFF}" destId="{A83725CF-8F9C-4B47-A52E-B7133D1A58D1}" srcOrd="11" destOrd="0" presId="urn:microsoft.com/office/officeart/2008/layout/LinedList"/>
    <dgm:cxn modelId="{6EE57B22-39DD-45DB-8F40-0514A672FF3C}" type="presParOf" srcId="{A83725CF-8F9C-4B47-A52E-B7133D1A58D1}" destId="{35D9DA01-1A0A-4D02-9D48-13E24D82AC61}" srcOrd="0" destOrd="0" presId="urn:microsoft.com/office/officeart/2008/layout/LinedList"/>
    <dgm:cxn modelId="{9AAC1EAF-0278-4482-9800-7A1FBF9DDC68}" type="presParOf" srcId="{A83725CF-8F9C-4B47-A52E-B7133D1A58D1}" destId="{9BB10449-51E3-43A9-8469-AD1B454509FF}" srcOrd="1" destOrd="0" presId="urn:microsoft.com/office/officeart/2008/layout/LinedList"/>
    <dgm:cxn modelId="{F2F9FC65-A473-4520-BCFF-3AE0DF3202BE}" type="presParOf" srcId="{44DE4943-8666-4E9D-A74E-E69601630DFF}" destId="{BE774E85-C8B0-4686-9EB9-5AD5781F3653}" srcOrd="12" destOrd="0" presId="urn:microsoft.com/office/officeart/2008/layout/LinedList"/>
    <dgm:cxn modelId="{DCAC89B4-164E-4A2D-BB47-6B3D0B916F55}" type="presParOf" srcId="{44DE4943-8666-4E9D-A74E-E69601630DFF}" destId="{52223A6B-508B-4863-A29D-4584248FF49C}" srcOrd="13" destOrd="0" presId="urn:microsoft.com/office/officeart/2008/layout/LinedList"/>
    <dgm:cxn modelId="{82FEFCA8-F553-4846-A5FE-99909AE31155}" type="presParOf" srcId="{52223A6B-508B-4863-A29D-4584248FF49C}" destId="{D133045C-AB25-4C34-925B-8715675D7830}" srcOrd="0" destOrd="0" presId="urn:microsoft.com/office/officeart/2008/layout/LinedList"/>
    <dgm:cxn modelId="{26304769-F0FB-4AFC-B063-4F8452A28283}" type="presParOf" srcId="{52223A6B-508B-4863-A29D-4584248FF49C}" destId="{7344BDEB-25B4-4C44-909C-CB29CB23F7A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11AB42-B197-4A73-84E6-015D8D06418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61C34D-DF2B-45AD-8BBC-3E35B5E2463B}">
      <dgm:prSet/>
      <dgm:spPr/>
      <dgm:t>
        <a:bodyPr/>
        <a:lstStyle/>
        <a:p>
          <a:r>
            <a:rPr lang="lv-LV" dirty="0"/>
            <a:t>« Fantastiska simfonija’, 5.daļa- «Sapnis raganu sabata naktī». (1830)</a:t>
          </a:r>
          <a:endParaRPr lang="en-US" dirty="0"/>
        </a:p>
      </dgm:t>
    </dgm:pt>
    <dgm:pt modelId="{62B4E71F-A904-4804-862D-831589C69D23}" type="parTrans" cxnId="{BD6F845D-3973-4730-9379-0345B0452FAE}">
      <dgm:prSet/>
      <dgm:spPr/>
      <dgm:t>
        <a:bodyPr/>
        <a:lstStyle/>
        <a:p>
          <a:endParaRPr lang="en-US"/>
        </a:p>
      </dgm:t>
    </dgm:pt>
    <dgm:pt modelId="{34D9FD5B-4CFB-43BC-95D9-150625213D66}" type="sibTrans" cxnId="{BD6F845D-3973-4730-9379-0345B0452FA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8CD4365-3010-4934-8EB7-5B975F5F7048}">
      <dgm:prSet/>
      <dgm:spPr/>
      <dgm:t>
        <a:bodyPr/>
        <a:lstStyle/>
        <a:p>
          <a:r>
            <a:rPr lang="lv-LV"/>
            <a:t>Berlioza pirmais izcilais darbs šajā žanrā – programātiskā mūzika</a:t>
          </a:r>
          <a:endParaRPr lang="en-US"/>
        </a:p>
      </dgm:t>
    </dgm:pt>
    <dgm:pt modelId="{F7CF5507-EE62-495C-8714-AB79A52EA050}" type="parTrans" cxnId="{B78DB471-7ED7-4333-A449-0FC20F0C4875}">
      <dgm:prSet/>
      <dgm:spPr/>
      <dgm:t>
        <a:bodyPr/>
        <a:lstStyle/>
        <a:p>
          <a:endParaRPr lang="en-US"/>
        </a:p>
      </dgm:t>
    </dgm:pt>
    <dgm:pt modelId="{80F1E57F-3CCB-4380-9804-C91BEB0D65F0}" type="sibTrans" cxnId="{B78DB471-7ED7-4333-A449-0FC20F0C4875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F015DA2D-EDF6-482D-9860-104A475E155F}">
      <dgm:prSet/>
      <dgm:spPr/>
      <dgm:t>
        <a:bodyPr/>
        <a:lstStyle/>
        <a:p>
          <a:r>
            <a:rPr lang="lv-LV"/>
            <a:t>Sižēts vēsta – neprātīgi iemīlējušos mākslinieku it visur pavada viņa mīļõtās tēls.</a:t>
          </a:r>
          <a:endParaRPr lang="en-US"/>
        </a:p>
      </dgm:t>
    </dgm:pt>
    <dgm:pt modelId="{165E73E6-4593-42B3-923B-86F97DA632B5}" type="parTrans" cxnId="{05860147-0DFE-425A-B4A4-7D1F28A79FC1}">
      <dgm:prSet/>
      <dgm:spPr/>
      <dgm:t>
        <a:bodyPr/>
        <a:lstStyle/>
        <a:p>
          <a:endParaRPr lang="en-US"/>
        </a:p>
      </dgm:t>
    </dgm:pt>
    <dgm:pt modelId="{5822EE5D-1703-4CA4-A034-13BC7C90BBED}" type="sibTrans" cxnId="{05860147-0DFE-425A-B4A4-7D1F28A79FC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4CBBC59-4603-45DA-9104-CF68E7BA7E6B}" type="pres">
      <dgm:prSet presAssocID="{6811AB42-B197-4A73-84E6-015D8D06418E}" presName="Name0" presStyleCnt="0">
        <dgm:presLayoutVars>
          <dgm:animLvl val="lvl"/>
          <dgm:resizeHandles val="exact"/>
        </dgm:presLayoutVars>
      </dgm:prSet>
      <dgm:spPr/>
    </dgm:pt>
    <dgm:pt modelId="{AC106B66-6154-4B2A-B707-090955FD3A32}" type="pres">
      <dgm:prSet presAssocID="{8161C34D-DF2B-45AD-8BBC-3E35B5E2463B}" presName="compositeNode" presStyleCnt="0">
        <dgm:presLayoutVars>
          <dgm:bulletEnabled val="1"/>
        </dgm:presLayoutVars>
      </dgm:prSet>
      <dgm:spPr/>
    </dgm:pt>
    <dgm:pt modelId="{3B1D049F-6EF5-4302-A313-F95CFE9F610C}" type="pres">
      <dgm:prSet presAssocID="{8161C34D-DF2B-45AD-8BBC-3E35B5E2463B}" presName="bgRect" presStyleLbl="bgAccFollowNode1" presStyleIdx="0" presStyleCnt="3"/>
      <dgm:spPr/>
    </dgm:pt>
    <dgm:pt modelId="{445436F8-DA19-4985-A2C6-2A2C7A9D1492}" type="pres">
      <dgm:prSet presAssocID="{34D9FD5B-4CFB-43BC-95D9-150625213D66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E64F16F7-9627-4207-B897-3CC23E92953A}" type="pres">
      <dgm:prSet presAssocID="{8161C34D-DF2B-45AD-8BBC-3E35B5E2463B}" presName="bottomLine" presStyleLbl="alignNode1" presStyleIdx="1" presStyleCnt="6">
        <dgm:presLayoutVars/>
      </dgm:prSet>
      <dgm:spPr/>
    </dgm:pt>
    <dgm:pt modelId="{CA6C32D3-6D76-4DEE-BB6B-15812DB31FA1}" type="pres">
      <dgm:prSet presAssocID="{8161C34D-DF2B-45AD-8BBC-3E35B5E2463B}" presName="nodeText" presStyleLbl="bgAccFollowNode1" presStyleIdx="0" presStyleCnt="3">
        <dgm:presLayoutVars>
          <dgm:bulletEnabled val="1"/>
        </dgm:presLayoutVars>
      </dgm:prSet>
      <dgm:spPr/>
    </dgm:pt>
    <dgm:pt modelId="{96E56083-4773-493D-B31A-D956F354EEDE}" type="pres">
      <dgm:prSet presAssocID="{34D9FD5B-4CFB-43BC-95D9-150625213D66}" presName="sibTrans" presStyleCnt="0"/>
      <dgm:spPr/>
    </dgm:pt>
    <dgm:pt modelId="{C64E928F-BD8A-4988-8F8C-CA89C71A712F}" type="pres">
      <dgm:prSet presAssocID="{78CD4365-3010-4934-8EB7-5B975F5F7048}" presName="compositeNode" presStyleCnt="0">
        <dgm:presLayoutVars>
          <dgm:bulletEnabled val="1"/>
        </dgm:presLayoutVars>
      </dgm:prSet>
      <dgm:spPr/>
    </dgm:pt>
    <dgm:pt modelId="{FE88C4FA-B618-4109-824C-444E2F716226}" type="pres">
      <dgm:prSet presAssocID="{78CD4365-3010-4934-8EB7-5B975F5F7048}" presName="bgRect" presStyleLbl="bgAccFollowNode1" presStyleIdx="1" presStyleCnt="3"/>
      <dgm:spPr/>
    </dgm:pt>
    <dgm:pt modelId="{AD65D991-DE45-4B54-8ADC-5B6889C4513E}" type="pres">
      <dgm:prSet presAssocID="{80F1E57F-3CCB-4380-9804-C91BEB0D65F0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D1A63482-1967-49E6-B546-FCCAB015CD82}" type="pres">
      <dgm:prSet presAssocID="{78CD4365-3010-4934-8EB7-5B975F5F7048}" presName="bottomLine" presStyleLbl="alignNode1" presStyleIdx="3" presStyleCnt="6">
        <dgm:presLayoutVars/>
      </dgm:prSet>
      <dgm:spPr/>
    </dgm:pt>
    <dgm:pt modelId="{C254CCED-17AB-4282-90F1-C0E9D1718F88}" type="pres">
      <dgm:prSet presAssocID="{78CD4365-3010-4934-8EB7-5B975F5F7048}" presName="nodeText" presStyleLbl="bgAccFollowNode1" presStyleIdx="1" presStyleCnt="3">
        <dgm:presLayoutVars>
          <dgm:bulletEnabled val="1"/>
        </dgm:presLayoutVars>
      </dgm:prSet>
      <dgm:spPr/>
    </dgm:pt>
    <dgm:pt modelId="{C9A74721-900F-4BB8-8090-89A60D12C670}" type="pres">
      <dgm:prSet presAssocID="{80F1E57F-3CCB-4380-9804-C91BEB0D65F0}" presName="sibTrans" presStyleCnt="0"/>
      <dgm:spPr/>
    </dgm:pt>
    <dgm:pt modelId="{BAFD3776-B0A8-4218-AA51-13C3E73DFB8D}" type="pres">
      <dgm:prSet presAssocID="{F015DA2D-EDF6-482D-9860-104A475E155F}" presName="compositeNode" presStyleCnt="0">
        <dgm:presLayoutVars>
          <dgm:bulletEnabled val="1"/>
        </dgm:presLayoutVars>
      </dgm:prSet>
      <dgm:spPr/>
    </dgm:pt>
    <dgm:pt modelId="{DE790322-B09D-4C75-916D-E28E201B0E66}" type="pres">
      <dgm:prSet presAssocID="{F015DA2D-EDF6-482D-9860-104A475E155F}" presName="bgRect" presStyleLbl="bgAccFollowNode1" presStyleIdx="2" presStyleCnt="3"/>
      <dgm:spPr/>
    </dgm:pt>
    <dgm:pt modelId="{D09A289E-C48B-41C8-8CAB-7A0B945925F1}" type="pres">
      <dgm:prSet presAssocID="{5822EE5D-1703-4CA4-A034-13BC7C90BBED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EA1D937F-8520-42CA-9711-1ACA1AD39E8A}" type="pres">
      <dgm:prSet presAssocID="{F015DA2D-EDF6-482D-9860-104A475E155F}" presName="bottomLine" presStyleLbl="alignNode1" presStyleIdx="5" presStyleCnt="6">
        <dgm:presLayoutVars/>
      </dgm:prSet>
      <dgm:spPr/>
    </dgm:pt>
    <dgm:pt modelId="{4E335ACF-6E4A-413B-9067-7588A9ED45D0}" type="pres">
      <dgm:prSet presAssocID="{F015DA2D-EDF6-482D-9860-104A475E155F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90632934-98C7-447D-8418-4E194EB3A36F}" type="presOf" srcId="{78CD4365-3010-4934-8EB7-5B975F5F7048}" destId="{FE88C4FA-B618-4109-824C-444E2F716226}" srcOrd="0" destOrd="0" presId="urn:microsoft.com/office/officeart/2016/7/layout/BasicLinearProcessNumbered"/>
    <dgm:cxn modelId="{C224293B-E645-48D4-B99E-7CF1C433E2E9}" type="presOf" srcId="{F015DA2D-EDF6-482D-9860-104A475E155F}" destId="{DE790322-B09D-4C75-916D-E28E201B0E66}" srcOrd="0" destOrd="0" presId="urn:microsoft.com/office/officeart/2016/7/layout/BasicLinearProcessNumbered"/>
    <dgm:cxn modelId="{BD6F845D-3973-4730-9379-0345B0452FAE}" srcId="{6811AB42-B197-4A73-84E6-015D8D06418E}" destId="{8161C34D-DF2B-45AD-8BBC-3E35B5E2463B}" srcOrd="0" destOrd="0" parTransId="{62B4E71F-A904-4804-862D-831589C69D23}" sibTransId="{34D9FD5B-4CFB-43BC-95D9-150625213D66}"/>
    <dgm:cxn modelId="{425DB65E-16DB-4036-B350-D8610AE0A68D}" type="presOf" srcId="{80F1E57F-3CCB-4380-9804-C91BEB0D65F0}" destId="{AD65D991-DE45-4B54-8ADC-5B6889C4513E}" srcOrd="0" destOrd="0" presId="urn:microsoft.com/office/officeart/2016/7/layout/BasicLinearProcessNumbered"/>
    <dgm:cxn modelId="{67873C41-6751-4FE7-A889-80027D7E2F0C}" type="presOf" srcId="{F015DA2D-EDF6-482D-9860-104A475E155F}" destId="{4E335ACF-6E4A-413B-9067-7588A9ED45D0}" srcOrd="1" destOrd="0" presId="urn:microsoft.com/office/officeart/2016/7/layout/BasicLinearProcessNumbered"/>
    <dgm:cxn modelId="{05860147-0DFE-425A-B4A4-7D1F28A79FC1}" srcId="{6811AB42-B197-4A73-84E6-015D8D06418E}" destId="{F015DA2D-EDF6-482D-9860-104A475E155F}" srcOrd="2" destOrd="0" parTransId="{165E73E6-4593-42B3-923B-86F97DA632B5}" sibTransId="{5822EE5D-1703-4CA4-A034-13BC7C90BBED}"/>
    <dgm:cxn modelId="{489EBD4B-E70D-4BCD-9811-D07E4BB4EC4D}" type="presOf" srcId="{34D9FD5B-4CFB-43BC-95D9-150625213D66}" destId="{445436F8-DA19-4985-A2C6-2A2C7A9D1492}" srcOrd="0" destOrd="0" presId="urn:microsoft.com/office/officeart/2016/7/layout/BasicLinearProcessNumbered"/>
    <dgm:cxn modelId="{00A1CF70-7903-449A-BA61-5209A2587EED}" type="presOf" srcId="{8161C34D-DF2B-45AD-8BBC-3E35B5E2463B}" destId="{3B1D049F-6EF5-4302-A313-F95CFE9F610C}" srcOrd="0" destOrd="0" presId="urn:microsoft.com/office/officeart/2016/7/layout/BasicLinearProcessNumbered"/>
    <dgm:cxn modelId="{B78DB471-7ED7-4333-A449-0FC20F0C4875}" srcId="{6811AB42-B197-4A73-84E6-015D8D06418E}" destId="{78CD4365-3010-4934-8EB7-5B975F5F7048}" srcOrd="1" destOrd="0" parTransId="{F7CF5507-EE62-495C-8714-AB79A52EA050}" sibTransId="{80F1E57F-3CCB-4380-9804-C91BEB0D65F0}"/>
    <dgm:cxn modelId="{FD0D9DA6-36DB-48C4-B032-260E895087FC}" type="presOf" srcId="{78CD4365-3010-4934-8EB7-5B975F5F7048}" destId="{C254CCED-17AB-4282-90F1-C0E9D1718F88}" srcOrd="1" destOrd="0" presId="urn:microsoft.com/office/officeart/2016/7/layout/BasicLinearProcessNumbered"/>
    <dgm:cxn modelId="{16DC7DC0-41E2-4C24-BBF4-D45773035413}" type="presOf" srcId="{5822EE5D-1703-4CA4-A034-13BC7C90BBED}" destId="{D09A289E-C48B-41C8-8CAB-7A0B945925F1}" srcOrd="0" destOrd="0" presId="urn:microsoft.com/office/officeart/2016/7/layout/BasicLinearProcessNumbered"/>
    <dgm:cxn modelId="{0CF3A1EE-689E-409C-A606-4A3F4AA0CB70}" type="presOf" srcId="{6811AB42-B197-4A73-84E6-015D8D06418E}" destId="{C4CBBC59-4603-45DA-9104-CF68E7BA7E6B}" srcOrd="0" destOrd="0" presId="urn:microsoft.com/office/officeart/2016/7/layout/BasicLinearProcessNumbered"/>
    <dgm:cxn modelId="{E09257F8-5ED8-4986-9528-9C340E9D631F}" type="presOf" srcId="{8161C34D-DF2B-45AD-8BBC-3E35B5E2463B}" destId="{CA6C32D3-6D76-4DEE-BB6B-15812DB31FA1}" srcOrd="1" destOrd="0" presId="urn:microsoft.com/office/officeart/2016/7/layout/BasicLinearProcessNumbered"/>
    <dgm:cxn modelId="{593FCDF0-D6CD-4E61-A526-CCC29999EECE}" type="presParOf" srcId="{C4CBBC59-4603-45DA-9104-CF68E7BA7E6B}" destId="{AC106B66-6154-4B2A-B707-090955FD3A32}" srcOrd="0" destOrd="0" presId="urn:microsoft.com/office/officeart/2016/7/layout/BasicLinearProcessNumbered"/>
    <dgm:cxn modelId="{E22BF639-BF2B-4285-8056-BA0BBC894E11}" type="presParOf" srcId="{AC106B66-6154-4B2A-B707-090955FD3A32}" destId="{3B1D049F-6EF5-4302-A313-F95CFE9F610C}" srcOrd="0" destOrd="0" presId="urn:microsoft.com/office/officeart/2016/7/layout/BasicLinearProcessNumbered"/>
    <dgm:cxn modelId="{1518D69E-6163-442C-8D9B-D4B028DEBA5A}" type="presParOf" srcId="{AC106B66-6154-4B2A-B707-090955FD3A32}" destId="{445436F8-DA19-4985-A2C6-2A2C7A9D1492}" srcOrd="1" destOrd="0" presId="urn:microsoft.com/office/officeart/2016/7/layout/BasicLinearProcessNumbered"/>
    <dgm:cxn modelId="{3A5F389B-4DC6-4DAD-9B40-936FCB1B3B79}" type="presParOf" srcId="{AC106B66-6154-4B2A-B707-090955FD3A32}" destId="{E64F16F7-9627-4207-B897-3CC23E92953A}" srcOrd="2" destOrd="0" presId="urn:microsoft.com/office/officeart/2016/7/layout/BasicLinearProcessNumbered"/>
    <dgm:cxn modelId="{EA5901D4-8BBC-4BE5-BB7F-7E769646DC9E}" type="presParOf" srcId="{AC106B66-6154-4B2A-B707-090955FD3A32}" destId="{CA6C32D3-6D76-4DEE-BB6B-15812DB31FA1}" srcOrd="3" destOrd="0" presId="urn:microsoft.com/office/officeart/2016/7/layout/BasicLinearProcessNumbered"/>
    <dgm:cxn modelId="{718EE966-6CB6-4E10-988F-D8D07CB06092}" type="presParOf" srcId="{C4CBBC59-4603-45DA-9104-CF68E7BA7E6B}" destId="{96E56083-4773-493D-B31A-D956F354EEDE}" srcOrd="1" destOrd="0" presId="urn:microsoft.com/office/officeart/2016/7/layout/BasicLinearProcessNumbered"/>
    <dgm:cxn modelId="{4C2E59A6-65F6-41BD-8134-E1BB9F75EC6F}" type="presParOf" srcId="{C4CBBC59-4603-45DA-9104-CF68E7BA7E6B}" destId="{C64E928F-BD8A-4988-8F8C-CA89C71A712F}" srcOrd="2" destOrd="0" presId="urn:microsoft.com/office/officeart/2016/7/layout/BasicLinearProcessNumbered"/>
    <dgm:cxn modelId="{AA953076-D1EE-4FE7-9171-FBA95E7F09FB}" type="presParOf" srcId="{C64E928F-BD8A-4988-8F8C-CA89C71A712F}" destId="{FE88C4FA-B618-4109-824C-444E2F716226}" srcOrd="0" destOrd="0" presId="urn:microsoft.com/office/officeart/2016/7/layout/BasicLinearProcessNumbered"/>
    <dgm:cxn modelId="{B86C423B-D4A5-45CA-AA56-D30A0701E307}" type="presParOf" srcId="{C64E928F-BD8A-4988-8F8C-CA89C71A712F}" destId="{AD65D991-DE45-4B54-8ADC-5B6889C4513E}" srcOrd="1" destOrd="0" presId="urn:microsoft.com/office/officeart/2016/7/layout/BasicLinearProcessNumbered"/>
    <dgm:cxn modelId="{54705E76-737C-494D-BC64-8327185C0DD9}" type="presParOf" srcId="{C64E928F-BD8A-4988-8F8C-CA89C71A712F}" destId="{D1A63482-1967-49E6-B546-FCCAB015CD82}" srcOrd="2" destOrd="0" presId="urn:microsoft.com/office/officeart/2016/7/layout/BasicLinearProcessNumbered"/>
    <dgm:cxn modelId="{D7006474-7031-40C1-9494-C29103DC44B5}" type="presParOf" srcId="{C64E928F-BD8A-4988-8F8C-CA89C71A712F}" destId="{C254CCED-17AB-4282-90F1-C0E9D1718F88}" srcOrd="3" destOrd="0" presId="urn:microsoft.com/office/officeart/2016/7/layout/BasicLinearProcessNumbered"/>
    <dgm:cxn modelId="{15C391D2-2A51-4E9F-9A7F-1976BD2D9122}" type="presParOf" srcId="{C4CBBC59-4603-45DA-9104-CF68E7BA7E6B}" destId="{C9A74721-900F-4BB8-8090-89A60D12C670}" srcOrd="3" destOrd="0" presId="urn:microsoft.com/office/officeart/2016/7/layout/BasicLinearProcessNumbered"/>
    <dgm:cxn modelId="{79E411F7-3FAF-4009-800B-345021A909F1}" type="presParOf" srcId="{C4CBBC59-4603-45DA-9104-CF68E7BA7E6B}" destId="{BAFD3776-B0A8-4218-AA51-13C3E73DFB8D}" srcOrd="4" destOrd="0" presId="urn:microsoft.com/office/officeart/2016/7/layout/BasicLinearProcessNumbered"/>
    <dgm:cxn modelId="{825E14EB-8DBC-4FAE-9742-5B54CA3EC125}" type="presParOf" srcId="{BAFD3776-B0A8-4218-AA51-13C3E73DFB8D}" destId="{DE790322-B09D-4C75-916D-E28E201B0E66}" srcOrd="0" destOrd="0" presId="urn:microsoft.com/office/officeart/2016/7/layout/BasicLinearProcessNumbered"/>
    <dgm:cxn modelId="{797DE23F-8313-4D62-8525-698F982AC8AB}" type="presParOf" srcId="{BAFD3776-B0A8-4218-AA51-13C3E73DFB8D}" destId="{D09A289E-C48B-41C8-8CAB-7A0B945925F1}" srcOrd="1" destOrd="0" presId="urn:microsoft.com/office/officeart/2016/7/layout/BasicLinearProcessNumbered"/>
    <dgm:cxn modelId="{D6E5902E-6E4E-436D-9ED9-18221F49A1D9}" type="presParOf" srcId="{BAFD3776-B0A8-4218-AA51-13C3E73DFB8D}" destId="{EA1D937F-8520-42CA-9711-1ACA1AD39E8A}" srcOrd="2" destOrd="0" presId="urn:microsoft.com/office/officeart/2016/7/layout/BasicLinearProcessNumbered"/>
    <dgm:cxn modelId="{93A30575-23B1-4B85-B693-E97DED4C57C3}" type="presParOf" srcId="{BAFD3776-B0A8-4218-AA51-13C3E73DFB8D}" destId="{4E335ACF-6E4A-413B-9067-7588A9ED45D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564360-1A8C-4169-919F-742BE863E9D9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ED4B5E0-5A24-45F2-9CED-1B886E806265}">
      <dgm:prSet/>
      <dgm:spPr/>
      <dgm:t>
        <a:bodyPr/>
        <a:lstStyle/>
        <a:p>
          <a:r>
            <a:rPr lang="lv-LV"/>
            <a:t>Uzdevums! Saklausīt viduslaiku tradicionālo sekvenci « Dies irae, dies illa» .</a:t>
          </a:r>
          <a:endParaRPr lang="en-US"/>
        </a:p>
      </dgm:t>
    </dgm:pt>
    <dgm:pt modelId="{A0784CAF-42BB-4A09-89B7-FBD28783935C}" type="parTrans" cxnId="{30DA1073-5EB9-419F-BDA9-30E65060AD1E}">
      <dgm:prSet/>
      <dgm:spPr/>
      <dgm:t>
        <a:bodyPr/>
        <a:lstStyle/>
        <a:p>
          <a:endParaRPr lang="en-US"/>
        </a:p>
      </dgm:t>
    </dgm:pt>
    <dgm:pt modelId="{C201F035-AB58-4750-BA2D-6AEE6EA7315D}" type="sibTrans" cxnId="{30DA1073-5EB9-419F-BDA9-30E65060AD1E}">
      <dgm:prSet/>
      <dgm:spPr/>
      <dgm:t>
        <a:bodyPr/>
        <a:lstStyle/>
        <a:p>
          <a:endParaRPr lang="en-US"/>
        </a:p>
      </dgm:t>
    </dgm:pt>
    <dgm:pt modelId="{96749A53-F3B9-44F7-A172-56CA9F005F5D}">
      <dgm:prSet/>
      <dgm:spPr/>
      <dgm:t>
        <a:bodyPr/>
        <a:lstStyle/>
        <a:p>
          <a:r>
            <a:rPr lang="lv-LV"/>
            <a:t>Nosaki ar kādiem izteiksmes līdzekļiem veidota parodija par garīga dziedājuma «Dies irae» tēmu?</a:t>
          </a:r>
          <a:endParaRPr lang="en-US"/>
        </a:p>
      </dgm:t>
    </dgm:pt>
    <dgm:pt modelId="{05BD4676-238F-49F8-9023-A16CFED33E36}" type="parTrans" cxnId="{774A1404-4F7E-44B8-9A50-A5783F87AC75}">
      <dgm:prSet/>
      <dgm:spPr/>
      <dgm:t>
        <a:bodyPr/>
        <a:lstStyle/>
        <a:p>
          <a:endParaRPr lang="en-US"/>
        </a:p>
      </dgm:t>
    </dgm:pt>
    <dgm:pt modelId="{4FD456C6-ABA1-469F-B405-F17A79F917BA}" type="sibTrans" cxnId="{774A1404-4F7E-44B8-9A50-A5783F87AC75}">
      <dgm:prSet/>
      <dgm:spPr/>
      <dgm:t>
        <a:bodyPr/>
        <a:lstStyle/>
        <a:p>
          <a:endParaRPr lang="en-US"/>
        </a:p>
      </dgm:t>
    </dgm:pt>
    <dgm:pt modelId="{60146278-B4FF-43DF-984A-90AD8FC5ADAF}" type="pres">
      <dgm:prSet presAssocID="{C8564360-1A8C-4169-919F-742BE863E9D9}" presName="vert0" presStyleCnt="0">
        <dgm:presLayoutVars>
          <dgm:dir/>
          <dgm:animOne val="branch"/>
          <dgm:animLvl val="lvl"/>
        </dgm:presLayoutVars>
      </dgm:prSet>
      <dgm:spPr/>
    </dgm:pt>
    <dgm:pt modelId="{2640BA76-43C5-40C4-9CD6-FFF273EC830B}" type="pres">
      <dgm:prSet presAssocID="{7ED4B5E0-5A24-45F2-9CED-1B886E806265}" presName="thickLine" presStyleLbl="alignNode1" presStyleIdx="0" presStyleCnt="2"/>
      <dgm:spPr/>
    </dgm:pt>
    <dgm:pt modelId="{D785E8CF-9B8D-44CB-8FE5-4EA447490DDC}" type="pres">
      <dgm:prSet presAssocID="{7ED4B5E0-5A24-45F2-9CED-1B886E806265}" presName="horz1" presStyleCnt="0"/>
      <dgm:spPr/>
    </dgm:pt>
    <dgm:pt modelId="{36080370-FC16-4B90-A3F2-E5DD482917F3}" type="pres">
      <dgm:prSet presAssocID="{7ED4B5E0-5A24-45F2-9CED-1B886E806265}" presName="tx1" presStyleLbl="revTx" presStyleIdx="0" presStyleCnt="2"/>
      <dgm:spPr/>
    </dgm:pt>
    <dgm:pt modelId="{85E143D2-761B-4231-AD4B-FBD90587CDE4}" type="pres">
      <dgm:prSet presAssocID="{7ED4B5E0-5A24-45F2-9CED-1B886E806265}" presName="vert1" presStyleCnt="0"/>
      <dgm:spPr/>
    </dgm:pt>
    <dgm:pt modelId="{F0BE9F8F-8865-4645-8D1D-979FA1772959}" type="pres">
      <dgm:prSet presAssocID="{96749A53-F3B9-44F7-A172-56CA9F005F5D}" presName="thickLine" presStyleLbl="alignNode1" presStyleIdx="1" presStyleCnt="2"/>
      <dgm:spPr/>
    </dgm:pt>
    <dgm:pt modelId="{4EEF1F9E-08AC-4D66-A473-5323FA2C1A01}" type="pres">
      <dgm:prSet presAssocID="{96749A53-F3B9-44F7-A172-56CA9F005F5D}" presName="horz1" presStyleCnt="0"/>
      <dgm:spPr/>
    </dgm:pt>
    <dgm:pt modelId="{55A5D238-001C-49A7-996E-48526B5FAC58}" type="pres">
      <dgm:prSet presAssocID="{96749A53-F3B9-44F7-A172-56CA9F005F5D}" presName="tx1" presStyleLbl="revTx" presStyleIdx="1" presStyleCnt="2"/>
      <dgm:spPr/>
    </dgm:pt>
    <dgm:pt modelId="{BD90CC0D-1F29-430F-ADE3-C130B548C271}" type="pres">
      <dgm:prSet presAssocID="{96749A53-F3B9-44F7-A172-56CA9F005F5D}" presName="vert1" presStyleCnt="0"/>
      <dgm:spPr/>
    </dgm:pt>
  </dgm:ptLst>
  <dgm:cxnLst>
    <dgm:cxn modelId="{774A1404-4F7E-44B8-9A50-A5783F87AC75}" srcId="{C8564360-1A8C-4169-919F-742BE863E9D9}" destId="{96749A53-F3B9-44F7-A172-56CA9F005F5D}" srcOrd="1" destOrd="0" parTransId="{05BD4676-238F-49F8-9023-A16CFED33E36}" sibTransId="{4FD456C6-ABA1-469F-B405-F17A79F917BA}"/>
    <dgm:cxn modelId="{30DA1073-5EB9-419F-BDA9-30E65060AD1E}" srcId="{C8564360-1A8C-4169-919F-742BE863E9D9}" destId="{7ED4B5E0-5A24-45F2-9CED-1B886E806265}" srcOrd="0" destOrd="0" parTransId="{A0784CAF-42BB-4A09-89B7-FBD28783935C}" sibTransId="{C201F035-AB58-4750-BA2D-6AEE6EA7315D}"/>
    <dgm:cxn modelId="{4BE2EA58-0977-4FA7-B97C-0FA44607BAA0}" type="presOf" srcId="{C8564360-1A8C-4169-919F-742BE863E9D9}" destId="{60146278-B4FF-43DF-984A-90AD8FC5ADAF}" srcOrd="0" destOrd="0" presId="urn:microsoft.com/office/officeart/2008/layout/LinedList"/>
    <dgm:cxn modelId="{F0E233B8-EAF1-453E-A0CC-C9A1C671BDFF}" type="presOf" srcId="{96749A53-F3B9-44F7-A172-56CA9F005F5D}" destId="{55A5D238-001C-49A7-996E-48526B5FAC58}" srcOrd="0" destOrd="0" presId="urn:microsoft.com/office/officeart/2008/layout/LinedList"/>
    <dgm:cxn modelId="{2D9E27EA-9CC9-41D1-BA7D-A86E83B2423E}" type="presOf" srcId="{7ED4B5E0-5A24-45F2-9CED-1B886E806265}" destId="{36080370-FC16-4B90-A3F2-E5DD482917F3}" srcOrd="0" destOrd="0" presId="urn:microsoft.com/office/officeart/2008/layout/LinedList"/>
    <dgm:cxn modelId="{F3F2EEAE-9BF6-481F-A132-216BCBFA1633}" type="presParOf" srcId="{60146278-B4FF-43DF-984A-90AD8FC5ADAF}" destId="{2640BA76-43C5-40C4-9CD6-FFF273EC830B}" srcOrd="0" destOrd="0" presId="urn:microsoft.com/office/officeart/2008/layout/LinedList"/>
    <dgm:cxn modelId="{3EF72B3C-22AA-4C59-B3BF-387FC8AB7959}" type="presParOf" srcId="{60146278-B4FF-43DF-984A-90AD8FC5ADAF}" destId="{D785E8CF-9B8D-44CB-8FE5-4EA447490DDC}" srcOrd="1" destOrd="0" presId="urn:microsoft.com/office/officeart/2008/layout/LinedList"/>
    <dgm:cxn modelId="{C50FB77D-C20B-442C-BA2B-481EF431BD6E}" type="presParOf" srcId="{D785E8CF-9B8D-44CB-8FE5-4EA447490DDC}" destId="{36080370-FC16-4B90-A3F2-E5DD482917F3}" srcOrd="0" destOrd="0" presId="urn:microsoft.com/office/officeart/2008/layout/LinedList"/>
    <dgm:cxn modelId="{D3F1127A-0627-425F-93CA-E8770BFA8D14}" type="presParOf" srcId="{D785E8CF-9B8D-44CB-8FE5-4EA447490DDC}" destId="{85E143D2-761B-4231-AD4B-FBD90587CDE4}" srcOrd="1" destOrd="0" presId="urn:microsoft.com/office/officeart/2008/layout/LinedList"/>
    <dgm:cxn modelId="{8FB2A9A0-006A-4B02-97A3-E6999B1A7506}" type="presParOf" srcId="{60146278-B4FF-43DF-984A-90AD8FC5ADAF}" destId="{F0BE9F8F-8865-4645-8D1D-979FA1772959}" srcOrd="2" destOrd="0" presId="urn:microsoft.com/office/officeart/2008/layout/LinedList"/>
    <dgm:cxn modelId="{DDCDE514-D529-49FB-A5A5-7608BAA38DCD}" type="presParOf" srcId="{60146278-B4FF-43DF-984A-90AD8FC5ADAF}" destId="{4EEF1F9E-08AC-4D66-A473-5323FA2C1A01}" srcOrd="3" destOrd="0" presId="urn:microsoft.com/office/officeart/2008/layout/LinedList"/>
    <dgm:cxn modelId="{7BF95592-D83B-4B8A-9165-E92FA3605CB1}" type="presParOf" srcId="{4EEF1F9E-08AC-4D66-A473-5323FA2C1A01}" destId="{55A5D238-001C-49A7-996E-48526B5FAC58}" srcOrd="0" destOrd="0" presId="urn:microsoft.com/office/officeart/2008/layout/LinedList"/>
    <dgm:cxn modelId="{412EA89A-ED33-4D78-86A8-C63AF0A871A1}" type="presParOf" srcId="{4EEF1F9E-08AC-4D66-A473-5323FA2C1A01}" destId="{BD90CC0D-1F29-430F-ADE3-C130B548C2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DB9757-40D1-47A0-AFE9-8DDE2BE4208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55F3CCF-12F4-4A19-846A-FF217BA5E6DB}">
      <dgm:prSet/>
      <dgm:spPr/>
      <dgm:t>
        <a:bodyPr/>
        <a:lstStyle/>
        <a:p>
          <a:r>
            <a:rPr lang="lv-LV"/>
            <a:t>Labā un ļaunā cīņa sastopama mūsdienu fantastiskaja literatūrā un kino</a:t>
          </a:r>
          <a:endParaRPr lang="en-US"/>
        </a:p>
      </dgm:t>
    </dgm:pt>
    <dgm:pt modelId="{F81BB1C9-4F0D-4D1F-81C2-B0CD620CA229}" type="parTrans" cxnId="{3930B36C-95FD-40B8-A1EC-CC1B2BBAC18E}">
      <dgm:prSet/>
      <dgm:spPr/>
      <dgm:t>
        <a:bodyPr/>
        <a:lstStyle/>
        <a:p>
          <a:endParaRPr lang="en-US"/>
        </a:p>
      </dgm:t>
    </dgm:pt>
    <dgm:pt modelId="{DF9C93F0-354C-4873-AE70-7DD944001B44}" type="sibTrans" cxnId="{3930B36C-95FD-40B8-A1EC-CC1B2BBAC18E}">
      <dgm:prSet/>
      <dgm:spPr/>
      <dgm:t>
        <a:bodyPr/>
        <a:lstStyle/>
        <a:p>
          <a:endParaRPr lang="en-US"/>
        </a:p>
      </dgm:t>
    </dgm:pt>
    <dgm:pt modelId="{93E43BD4-2F68-48B0-905B-BA52D391E970}">
      <dgm:prSet/>
      <dgm:spPr/>
      <dgm:t>
        <a:bodyPr/>
        <a:lstStyle/>
        <a:p>
          <a:r>
            <a:rPr lang="lv-LV"/>
            <a:t>Šajā filmās ļoti svarīgu vietu ieņem mūzika kā sajūtu pastiprinošs elements</a:t>
          </a:r>
          <a:endParaRPr lang="en-US"/>
        </a:p>
      </dgm:t>
    </dgm:pt>
    <dgm:pt modelId="{6DEB325C-3E9E-4155-B51B-6109C0178B45}" type="parTrans" cxnId="{A3A98229-F21A-44E6-B1B2-E3F2DD257946}">
      <dgm:prSet/>
      <dgm:spPr/>
      <dgm:t>
        <a:bodyPr/>
        <a:lstStyle/>
        <a:p>
          <a:endParaRPr lang="en-US"/>
        </a:p>
      </dgm:t>
    </dgm:pt>
    <dgm:pt modelId="{483A2E0D-C211-4948-B805-2E72CB0C420B}" type="sibTrans" cxnId="{A3A98229-F21A-44E6-B1B2-E3F2DD257946}">
      <dgm:prSet/>
      <dgm:spPr/>
      <dgm:t>
        <a:bodyPr/>
        <a:lstStyle/>
        <a:p>
          <a:endParaRPr lang="en-US"/>
        </a:p>
      </dgm:t>
    </dgm:pt>
    <dgm:pt modelId="{F16F72AD-5F91-4503-9291-A2D9BCB1CF79}">
      <dgm:prSet/>
      <dgm:spPr/>
      <dgm:t>
        <a:bodyPr/>
        <a:lstStyle/>
        <a:p>
          <a:r>
            <a:rPr lang="lv-LV"/>
            <a:t>Izmanto elektroniskās mūzikas un citus skaņu efektus, kuri spēj radīt stindzinoši baiļpilnu noskaņu.</a:t>
          </a:r>
          <a:endParaRPr lang="en-US"/>
        </a:p>
      </dgm:t>
    </dgm:pt>
    <dgm:pt modelId="{19F6EC85-E062-4C2B-96FF-E392E46091AD}" type="parTrans" cxnId="{8CB892C6-B2BC-4C53-AC81-C2DFD04F673A}">
      <dgm:prSet/>
      <dgm:spPr/>
      <dgm:t>
        <a:bodyPr/>
        <a:lstStyle/>
        <a:p>
          <a:endParaRPr lang="en-US"/>
        </a:p>
      </dgm:t>
    </dgm:pt>
    <dgm:pt modelId="{B28BB506-CFE3-4FC6-97DF-C768FA135EE7}" type="sibTrans" cxnId="{8CB892C6-B2BC-4C53-AC81-C2DFD04F673A}">
      <dgm:prSet/>
      <dgm:spPr/>
      <dgm:t>
        <a:bodyPr/>
        <a:lstStyle/>
        <a:p>
          <a:endParaRPr lang="en-US"/>
        </a:p>
      </dgm:t>
    </dgm:pt>
    <dgm:pt modelId="{9A187B15-4C9C-46D5-88F0-3491D7694360}">
      <dgm:prSet/>
      <dgm:spPr/>
      <dgm:t>
        <a:bodyPr/>
        <a:lstStyle/>
        <a:p>
          <a:r>
            <a:rPr lang="lv-LV"/>
            <a:t>Mūzika vistiešākajā veida iedarbojas uz cilvēka psihi, iedrbinot pieredzes un stereotipiskās domāšanas- sajūtu mehānismus.</a:t>
          </a:r>
          <a:endParaRPr lang="en-US"/>
        </a:p>
      </dgm:t>
    </dgm:pt>
    <dgm:pt modelId="{60173A13-5331-499E-A69A-9D013715CBB5}" type="parTrans" cxnId="{34664A2C-7577-4B0A-9E25-D9742D76CE44}">
      <dgm:prSet/>
      <dgm:spPr/>
      <dgm:t>
        <a:bodyPr/>
        <a:lstStyle/>
        <a:p>
          <a:endParaRPr lang="en-US"/>
        </a:p>
      </dgm:t>
    </dgm:pt>
    <dgm:pt modelId="{B317FEBF-DF02-471F-BA2F-E76434BDCA2E}" type="sibTrans" cxnId="{34664A2C-7577-4B0A-9E25-D9742D76CE44}">
      <dgm:prSet/>
      <dgm:spPr/>
      <dgm:t>
        <a:bodyPr/>
        <a:lstStyle/>
        <a:p>
          <a:endParaRPr lang="en-US"/>
        </a:p>
      </dgm:t>
    </dgm:pt>
    <dgm:pt modelId="{3ACFF10E-36DA-465F-B497-8BF2F7749C1A}" type="pres">
      <dgm:prSet presAssocID="{BADB9757-40D1-47A0-AFE9-8DDE2BE4208A}" presName="linear" presStyleCnt="0">
        <dgm:presLayoutVars>
          <dgm:animLvl val="lvl"/>
          <dgm:resizeHandles val="exact"/>
        </dgm:presLayoutVars>
      </dgm:prSet>
      <dgm:spPr/>
    </dgm:pt>
    <dgm:pt modelId="{3B232BFB-9CA7-47F6-B5F4-548B88C502C4}" type="pres">
      <dgm:prSet presAssocID="{455F3CCF-12F4-4A19-846A-FF217BA5E6D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6AA3171-DBE5-435E-A7BF-53820935BC15}" type="pres">
      <dgm:prSet presAssocID="{DF9C93F0-354C-4873-AE70-7DD944001B44}" presName="spacer" presStyleCnt="0"/>
      <dgm:spPr/>
    </dgm:pt>
    <dgm:pt modelId="{727AC164-B2B2-4DC0-A255-7B0FDFCF1600}" type="pres">
      <dgm:prSet presAssocID="{93E43BD4-2F68-48B0-905B-BA52D391E97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DA74083-6DA1-4C06-838E-4C4307589C25}" type="pres">
      <dgm:prSet presAssocID="{483A2E0D-C211-4948-B805-2E72CB0C420B}" presName="spacer" presStyleCnt="0"/>
      <dgm:spPr/>
    </dgm:pt>
    <dgm:pt modelId="{E659666A-8ECB-458F-A1DB-26DB8BA56980}" type="pres">
      <dgm:prSet presAssocID="{F16F72AD-5F91-4503-9291-A2D9BCB1CF7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D2CA4F4-E6BD-4580-A23E-E10190070549}" type="pres">
      <dgm:prSet presAssocID="{B28BB506-CFE3-4FC6-97DF-C768FA135EE7}" presName="spacer" presStyleCnt="0"/>
      <dgm:spPr/>
    </dgm:pt>
    <dgm:pt modelId="{607ABB63-BB03-4F86-B1BE-AC3377C8BA70}" type="pres">
      <dgm:prSet presAssocID="{9A187B15-4C9C-46D5-88F0-3491D769436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6413318-725D-47C5-B3A2-CE5C995388B7}" type="presOf" srcId="{93E43BD4-2F68-48B0-905B-BA52D391E970}" destId="{727AC164-B2B2-4DC0-A255-7B0FDFCF1600}" srcOrd="0" destOrd="0" presId="urn:microsoft.com/office/officeart/2005/8/layout/vList2"/>
    <dgm:cxn modelId="{A3A98229-F21A-44E6-B1B2-E3F2DD257946}" srcId="{BADB9757-40D1-47A0-AFE9-8DDE2BE4208A}" destId="{93E43BD4-2F68-48B0-905B-BA52D391E970}" srcOrd="1" destOrd="0" parTransId="{6DEB325C-3E9E-4155-B51B-6109C0178B45}" sibTransId="{483A2E0D-C211-4948-B805-2E72CB0C420B}"/>
    <dgm:cxn modelId="{34664A2C-7577-4B0A-9E25-D9742D76CE44}" srcId="{BADB9757-40D1-47A0-AFE9-8DDE2BE4208A}" destId="{9A187B15-4C9C-46D5-88F0-3491D7694360}" srcOrd="3" destOrd="0" parTransId="{60173A13-5331-499E-A69A-9D013715CBB5}" sibTransId="{B317FEBF-DF02-471F-BA2F-E76434BDCA2E}"/>
    <dgm:cxn modelId="{3930B36C-95FD-40B8-A1EC-CC1B2BBAC18E}" srcId="{BADB9757-40D1-47A0-AFE9-8DDE2BE4208A}" destId="{455F3CCF-12F4-4A19-846A-FF217BA5E6DB}" srcOrd="0" destOrd="0" parTransId="{F81BB1C9-4F0D-4D1F-81C2-B0CD620CA229}" sibTransId="{DF9C93F0-354C-4873-AE70-7DD944001B44}"/>
    <dgm:cxn modelId="{08E1D559-B4C8-409B-8602-088BA9E60165}" type="presOf" srcId="{F16F72AD-5F91-4503-9291-A2D9BCB1CF79}" destId="{E659666A-8ECB-458F-A1DB-26DB8BA56980}" srcOrd="0" destOrd="0" presId="urn:microsoft.com/office/officeart/2005/8/layout/vList2"/>
    <dgm:cxn modelId="{639ED79A-5306-41A5-A77B-A78B55C043CD}" type="presOf" srcId="{9A187B15-4C9C-46D5-88F0-3491D7694360}" destId="{607ABB63-BB03-4F86-B1BE-AC3377C8BA70}" srcOrd="0" destOrd="0" presId="urn:microsoft.com/office/officeart/2005/8/layout/vList2"/>
    <dgm:cxn modelId="{E265FAA0-AC2E-4729-BC8C-B2258D3CC4A4}" type="presOf" srcId="{BADB9757-40D1-47A0-AFE9-8DDE2BE4208A}" destId="{3ACFF10E-36DA-465F-B497-8BF2F7749C1A}" srcOrd="0" destOrd="0" presId="urn:microsoft.com/office/officeart/2005/8/layout/vList2"/>
    <dgm:cxn modelId="{F88E33B9-C271-4926-9FB4-F63A9195B9B7}" type="presOf" srcId="{455F3CCF-12F4-4A19-846A-FF217BA5E6DB}" destId="{3B232BFB-9CA7-47F6-B5F4-548B88C502C4}" srcOrd="0" destOrd="0" presId="urn:microsoft.com/office/officeart/2005/8/layout/vList2"/>
    <dgm:cxn modelId="{8CB892C6-B2BC-4C53-AC81-C2DFD04F673A}" srcId="{BADB9757-40D1-47A0-AFE9-8DDE2BE4208A}" destId="{F16F72AD-5F91-4503-9291-A2D9BCB1CF79}" srcOrd="2" destOrd="0" parTransId="{19F6EC85-E062-4C2B-96FF-E392E46091AD}" sibTransId="{B28BB506-CFE3-4FC6-97DF-C768FA135EE7}"/>
    <dgm:cxn modelId="{E2969747-0DC6-41EC-8A4C-F6B315DA7EEE}" type="presParOf" srcId="{3ACFF10E-36DA-465F-B497-8BF2F7749C1A}" destId="{3B232BFB-9CA7-47F6-B5F4-548B88C502C4}" srcOrd="0" destOrd="0" presId="urn:microsoft.com/office/officeart/2005/8/layout/vList2"/>
    <dgm:cxn modelId="{4ADE53C2-F337-403A-8909-6AEA828B44D1}" type="presParOf" srcId="{3ACFF10E-36DA-465F-B497-8BF2F7749C1A}" destId="{86AA3171-DBE5-435E-A7BF-53820935BC15}" srcOrd="1" destOrd="0" presId="urn:microsoft.com/office/officeart/2005/8/layout/vList2"/>
    <dgm:cxn modelId="{9871D1B3-56F4-40D3-9EF9-B70799483A94}" type="presParOf" srcId="{3ACFF10E-36DA-465F-B497-8BF2F7749C1A}" destId="{727AC164-B2B2-4DC0-A255-7B0FDFCF1600}" srcOrd="2" destOrd="0" presId="urn:microsoft.com/office/officeart/2005/8/layout/vList2"/>
    <dgm:cxn modelId="{18801281-C08F-4CD4-B1E5-EA72E5F52D83}" type="presParOf" srcId="{3ACFF10E-36DA-465F-B497-8BF2F7749C1A}" destId="{CDA74083-6DA1-4C06-838E-4C4307589C25}" srcOrd="3" destOrd="0" presId="urn:microsoft.com/office/officeart/2005/8/layout/vList2"/>
    <dgm:cxn modelId="{56010872-F381-4D1B-B2E7-9AB0BC823A9B}" type="presParOf" srcId="{3ACFF10E-36DA-465F-B497-8BF2F7749C1A}" destId="{E659666A-8ECB-458F-A1DB-26DB8BA56980}" srcOrd="4" destOrd="0" presId="urn:microsoft.com/office/officeart/2005/8/layout/vList2"/>
    <dgm:cxn modelId="{B9997E2F-EE3C-454F-9C55-F0B31749CE6E}" type="presParOf" srcId="{3ACFF10E-36DA-465F-B497-8BF2F7749C1A}" destId="{1D2CA4F4-E6BD-4580-A23E-E10190070549}" srcOrd="5" destOrd="0" presId="urn:microsoft.com/office/officeart/2005/8/layout/vList2"/>
    <dgm:cxn modelId="{AED10E21-D9A1-4D6F-A900-015BA8F4A504}" type="presParOf" srcId="{3ACFF10E-36DA-465F-B497-8BF2F7749C1A}" destId="{607ABB63-BB03-4F86-B1BE-AC3377C8BA7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B7F7D-F66E-4A5C-A25C-487E53B244FC}">
      <dsp:nvSpPr>
        <dsp:cNvPr id="0" name=""/>
        <dsp:cNvSpPr/>
      </dsp:nvSpPr>
      <dsp:spPr>
        <a:xfrm>
          <a:off x="0" y="509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D1978-C538-401C-9FE0-93AD6CBA66BE}">
      <dsp:nvSpPr>
        <dsp:cNvPr id="0" name=""/>
        <dsp:cNvSpPr/>
      </dsp:nvSpPr>
      <dsp:spPr>
        <a:xfrm>
          <a:off x="0" y="509"/>
          <a:ext cx="10515600" cy="59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/>
            <a:t>Spilgtu radošo iztēli sauc par fantāziju</a:t>
          </a:r>
          <a:endParaRPr lang="en-US" sz="2700" kern="1200"/>
        </a:p>
      </dsp:txBody>
      <dsp:txXfrm>
        <a:off x="0" y="509"/>
        <a:ext cx="10515600" cy="596553"/>
      </dsp:txXfrm>
    </dsp:sp>
    <dsp:sp modelId="{A33C3C44-DD3E-48A1-914C-1FDE35DE40FA}">
      <dsp:nvSpPr>
        <dsp:cNvPr id="0" name=""/>
        <dsp:cNvSpPr/>
      </dsp:nvSpPr>
      <dsp:spPr>
        <a:xfrm>
          <a:off x="0" y="597063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98ECE-C221-4831-86C4-F4AA27BC5A8F}">
      <dsp:nvSpPr>
        <dsp:cNvPr id="0" name=""/>
        <dsp:cNvSpPr/>
      </dsp:nvSpPr>
      <dsp:spPr>
        <a:xfrm>
          <a:off x="0" y="597063"/>
          <a:ext cx="10515600" cy="59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/>
            <a:t>Tā vajadzīga katram cilvēkam visās dzīves jomās, bet māksliniekam tā or pati galvenā mākslinieciskā spēja. </a:t>
          </a:r>
          <a:endParaRPr lang="en-US" sz="2700" kern="1200"/>
        </a:p>
      </dsp:txBody>
      <dsp:txXfrm>
        <a:off x="0" y="597063"/>
        <a:ext cx="10515600" cy="596553"/>
      </dsp:txXfrm>
    </dsp:sp>
    <dsp:sp modelId="{38CE26F9-2A6F-4C57-9FBC-CC09748AE225}">
      <dsp:nvSpPr>
        <dsp:cNvPr id="0" name=""/>
        <dsp:cNvSpPr/>
      </dsp:nvSpPr>
      <dsp:spPr>
        <a:xfrm>
          <a:off x="0" y="1193617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BE9B2-944E-4D07-8C59-0195E2FD5441}">
      <dsp:nvSpPr>
        <dsp:cNvPr id="0" name=""/>
        <dsp:cNvSpPr/>
      </dsp:nvSpPr>
      <dsp:spPr>
        <a:xfrm>
          <a:off x="0" y="1193617"/>
          <a:ext cx="10515600" cy="59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/>
            <a:t>Pasaku teicējas</a:t>
          </a:r>
          <a:endParaRPr lang="en-US" sz="2700" kern="1200"/>
        </a:p>
      </dsp:txBody>
      <dsp:txXfrm>
        <a:off x="0" y="1193617"/>
        <a:ext cx="10515600" cy="596553"/>
      </dsp:txXfrm>
    </dsp:sp>
    <dsp:sp modelId="{C51B30C9-7315-410C-BB7C-D6B45FD8EDFD}">
      <dsp:nvSpPr>
        <dsp:cNvPr id="0" name=""/>
        <dsp:cNvSpPr/>
      </dsp:nvSpPr>
      <dsp:spPr>
        <a:xfrm>
          <a:off x="0" y="1790171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684C9-93E6-4FE7-8698-678BB3E4120B}">
      <dsp:nvSpPr>
        <dsp:cNvPr id="0" name=""/>
        <dsp:cNvSpPr/>
      </dsp:nvSpPr>
      <dsp:spPr>
        <a:xfrm>
          <a:off x="0" y="1790171"/>
          <a:ext cx="10515600" cy="59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/>
            <a:t>Brīnumpasakas- cilvēka neierobežotās fantāzijas piemēri. Tajās savijusies realitāte un fantastiski notikumi.</a:t>
          </a:r>
          <a:endParaRPr lang="en-US" sz="2700" kern="1200"/>
        </a:p>
      </dsp:txBody>
      <dsp:txXfrm>
        <a:off x="0" y="1790171"/>
        <a:ext cx="10515600" cy="596553"/>
      </dsp:txXfrm>
    </dsp:sp>
    <dsp:sp modelId="{CCF85054-703B-4AA9-8BBF-CDE857219F5D}">
      <dsp:nvSpPr>
        <dsp:cNvPr id="0" name=""/>
        <dsp:cNvSpPr/>
      </dsp:nvSpPr>
      <dsp:spPr>
        <a:xfrm>
          <a:off x="0" y="2386725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14777-40DC-4ED2-AE59-21BE6BC893C4}">
      <dsp:nvSpPr>
        <dsp:cNvPr id="0" name=""/>
        <dsp:cNvSpPr/>
      </dsp:nvSpPr>
      <dsp:spPr>
        <a:xfrm>
          <a:off x="0" y="2386725"/>
          <a:ext cx="10515600" cy="59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/>
            <a:t>Līdzās cilvēkiem darbojas pārdabiskas būtnes- pūķi, milži, , daudzgalvaini velni.</a:t>
          </a:r>
          <a:endParaRPr lang="en-US" sz="2700" kern="1200"/>
        </a:p>
      </dsp:txBody>
      <dsp:txXfrm>
        <a:off x="0" y="2386725"/>
        <a:ext cx="10515600" cy="596553"/>
      </dsp:txXfrm>
    </dsp:sp>
    <dsp:sp modelId="{E46F6540-1E94-43B2-983E-E4F00EC3656C}">
      <dsp:nvSpPr>
        <dsp:cNvPr id="0" name=""/>
        <dsp:cNvSpPr/>
      </dsp:nvSpPr>
      <dsp:spPr>
        <a:xfrm>
          <a:off x="0" y="2983279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9DA01-1A0A-4D02-9D48-13E24D82AC61}">
      <dsp:nvSpPr>
        <dsp:cNvPr id="0" name=""/>
        <dsp:cNvSpPr/>
      </dsp:nvSpPr>
      <dsp:spPr>
        <a:xfrm>
          <a:off x="0" y="2983279"/>
          <a:ext cx="10515600" cy="59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/>
            <a:t>Cilvēkiem piedēvētas pārdabiskas spējas: koku rāvēji, kalnu stūmēji.</a:t>
          </a:r>
          <a:endParaRPr lang="en-US" sz="2700" kern="1200"/>
        </a:p>
      </dsp:txBody>
      <dsp:txXfrm>
        <a:off x="0" y="2983279"/>
        <a:ext cx="10515600" cy="596553"/>
      </dsp:txXfrm>
    </dsp:sp>
    <dsp:sp modelId="{BE774E85-C8B0-4686-9EB9-5AD5781F3653}">
      <dsp:nvSpPr>
        <dsp:cNvPr id="0" name=""/>
        <dsp:cNvSpPr/>
      </dsp:nvSpPr>
      <dsp:spPr>
        <a:xfrm>
          <a:off x="0" y="3579833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3045C-AB25-4C34-925B-8715675D7830}">
      <dsp:nvSpPr>
        <dsp:cNvPr id="0" name=""/>
        <dsp:cNvSpPr/>
      </dsp:nvSpPr>
      <dsp:spPr>
        <a:xfrm>
          <a:off x="0" y="3579833"/>
          <a:ext cx="10515600" cy="596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/>
            <a:t>Visa pamata labā un ļaunā cīņa</a:t>
          </a:r>
          <a:endParaRPr lang="en-US" sz="2700" kern="1200"/>
        </a:p>
      </dsp:txBody>
      <dsp:txXfrm>
        <a:off x="0" y="3579833"/>
        <a:ext cx="10515600" cy="596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D049F-6EF5-4302-A313-F95CFE9F610C}">
      <dsp:nvSpPr>
        <dsp:cNvPr id="0" name=""/>
        <dsp:cNvSpPr/>
      </dsp:nvSpPr>
      <dsp:spPr>
        <a:xfrm>
          <a:off x="0" y="0"/>
          <a:ext cx="3286125" cy="42529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 dirty="0"/>
            <a:t>« Fantastiska simfonija’, 5.daļa- «Sapnis raganu sabata naktī». (1830)</a:t>
          </a:r>
          <a:endParaRPr lang="en-US" sz="2600" kern="1200" dirty="0"/>
        </a:p>
      </dsp:txBody>
      <dsp:txXfrm>
        <a:off x="0" y="1616106"/>
        <a:ext cx="3286125" cy="2551747"/>
      </dsp:txXfrm>
    </dsp:sp>
    <dsp:sp modelId="{445436F8-DA19-4985-A2C6-2A2C7A9D1492}">
      <dsp:nvSpPr>
        <dsp:cNvPr id="0" name=""/>
        <dsp:cNvSpPr/>
      </dsp:nvSpPr>
      <dsp:spPr>
        <a:xfrm>
          <a:off x="1005125" y="425291"/>
          <a:ext cx="1275873" cy="12758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472" tIns="12700" rIns="9947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91972" y="612138"/>
        <a:ext cx="902179" cy="902179"/>
      </dsp:txXfrm>
    </dsp:sp>
    <dsp:sp modelId="{E64F16F7-9627-4207-B897-3CC23E92953A}">
      <dsp:nvSpPr>
        <dsp:cNvPr id="0" name=""/>
        <dsp:cNvSpPr/>
      </dsp:nvSpPr>
      <dsp:spPr>
        <a:xfrm>
          <a:off x="0" y="4252840"/>
          <a:ext cx="328612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8C4FA-B618-4109-824C-444E2F716226}">
      <dsp:nvSpPr>
        <dsp:cNvPr id="0" name=""/>
        <dsp:cNvSpPr/>
      </dsp:nvSpPr>
      <dsp:spPr>
        <a:xfrm>
          <a:off x="3614737" y="0"/>
          <a:ext cx="3286125" cy="425291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/>
            <a:t>Berlioza pirmais izcilais darbs šajā žanrā – programātiskā mūzika</a:t>
          </a:r>
          <a:endParaRPr lang="en-US" sz="2600" kern="1200"/>
        </a:p>
      </dsp:txBody>
      <dsp:txXfrm>
        <a:off x="3614737" y="1616106"/>
        <a:ext cx="3286125" cy="2551747"/>
      </dsp:txXfrm>
    </dsp:sp>
    <dsp:sp modelId="{AD65D991-DE45-4B54-8ADC-5B6889C4513E}">
      <dsp:nvSpPr>
        <dsp:cNvPr id="0" name=""/>
        <dsp:cNvSpPr/>
      </dsp:nvSpPr>
      <dsp:spPr>
        <a:xfrm>
          <a:off x="4619863" y="425291"/>
          <a:ext cx="1275873" cy="12758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472" tIns="12700" rIns="9947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06710" y="612138"/>
        <a:ext cx="902179" cy="902179"/>
      </dsp:txXfrm>
    </dsp:sp>
    <dsp:sp modelId="{D1A63482-1967-49E6-B546-FCCAB015CD82}">
      <dsp:nvSpPr>
        <dsp:cNvPr id="0" name=""/>
        <dsp:cNvSpPr/>
      </dsp:nvSpPr>
      <dsp:spPr>
        <a:xfrm>
          <a:off x="3614737" y="4252840"/>
          <a:ext cx="328612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90322-B09D-4C75-916D-E28E201B0E66}">
      <dsp:nvSpPr>
        <dsp:cNvPr id="0" name=""/>
        <dsp:cNvSpPr/>
      </dsp:nvSpPr>
      <dsp:spPr>
        <a:xfrm>
          <a:off x="7229475" y="0"/>
          <a:ext cx="3286125" cy="425291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/>
            <a:t>Sižēts vēsta – neprātīgi iemīlējušos mākslinieku it visur pavada viņa mīļõtās tēls.</a:t>
          </a:r>
          <a:endParaRPr lang="en-US" sz="2600" kern="1200"/>
        </a:p>
      </dsp:txBody>
      <dsp:txXfrm>
        <a:off x="7229475" y="1616106"/>
        <a:ext cx="3286125" cy="2551747"/>
      </dsp:txXfrm>
    </dsp:sp>
    <dsp:sp modelId="{D09A289E-C48B-41C8-8CAB-7A0B945925F1}">
      <dsp:nvSpPr>
        <dsp:cNvPr id="0" name=""/>
        <dsp:cNvSpPr/>
      </dsp:nvSpPr>
      <dsp:spPr>
        <a:xfrm>
          <a:off x="8234600" y="425291"/>
          <a:ext cx="1275873" cy="127587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472" tIns="12700" rIns="9947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21447" y="612138"/>
        <a:ext cx="902179" cy="902179"/>
      </dsp:txXfrm>
    </dsp:sp>
    <dsp:sp modelId="{EA1D937F-8520-42CA-9711-1ACA1AD39E8A}">
      <dsp:nvSpPr>
        <dsp:cNvPr id="0" name=""/>
        <dsp:cNvSpPr/>
      </dsp:nvSpPr>
      <dsp:spPr>
        <a:xfrm>
          <a:off x="7229475" y="4252840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0BA76-43C5-40C4-9CD6-FFF273EC830B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80370-FC16-4B90-A3F2-E5DD482917F3}">
      <dsp:nvSpPr>
        <dsp:cNvPr id="0" name=""/>
        <dsp:cNvSpPr/>
      </dsp:nvSpPr>
      <dsp:spPr>
        <a:xfrm>
          <a:off x="0" y="0"/>
          <a:ext cx="10515600" cy="2088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900" kern="1200"/>
            <a:t>Uzdevums! Saklausīt viduslaiku tradicionālo sekvenci « Dies irae, dies illa» .</a:t>
          </a:r>
          <a:endParaRPr lang="en-US" sz="5900" kern="1200"/>
        </a:p>
      </dsp:txBody>
      <dsp:txXfrm>
        <a:off x="0" y="0"/>
        <a:ext cx="10515600" cy="2088448"/>
      </dsp:txXfrm>
    </dsp:sp>
    <dsp:sp modelId="{F0BE9F8F-8865-4645-8D1D-979FA1772959}">
      <dsp:nvSpPr>
        <dsp:cNvPr id="0" name=""/>
        <dsp:cNvSpPr/>
      </dsp:nvSpPr>
      <dsp:spPr>
        <a:xfrm>
          <a:off x="0" y="2088448"/>
          <a:ext cx="10515600" cy="0"/>
        </a:xfrm>
        <a:prstGeom prst="line">
          <a:avLst/>
        </a:prstGeom>
        <a:solidFill>
          <a:schemeClr val="accent5">
            <a:hueOff val="-1503831"/>
            <a:satOff val="562"/>
            <a:lumOff val="-7059"/>
            <a:alphaOff val="0"/>
          </a:schemeClr>
        </a:solidFill>
        <a:ln w="12700" cap="flat" cmpd="sng" algn="ctr">
          <a:solidFill>
            <a:schemeClr val="accent5">
              <a:hueOff val="-1503831"/>
              <a:satOff val="562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5D238-001C-49A7-996E-48526B5FAC58}">
      <dsp:nvSpPr>
        <dsp:cNvPr id="0" name=""/>
        <dsp:cNvSpPr/>
      </dsp:nvSpPr>
      <dsp:spPr>
        <a:xfrm>
          <a:off x="0" y="2088448"/>
          <a:ext cx="10515600" cy="2088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900" kern="1200"/>
            <a:t>Nosaki ar kādiem izteiksmes līdzekļiem veidota parodija par garīga dziedājuma «Dies irae» tēmu?</a:t>
          </a:r>
          <a:endParaRPr lang="en-US" sz="5900" kern="1200"/>
        </a:p>
      </dsp:txBody>
      <dsp:txXfrm>
        <a:off x="0" y="2088448"/>
        <a:ext cx="10515600" cy="20884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32BFB-9CA7-47F6-B5F4-548B88C502C4}">
      <dsp:nvSpPr>
        <dsp:cNvPr id="0" name=""/>
        <dsp:cNvSpPr/>
      </dsp:nvSpPr>
      <dsp:spPr>
        <a:xfrm>
          <a:off x="0" y="728908"/>
          <a:ext cx="10515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/>
            <a:t>Labā un ļaunā cīņa sastopama mūsdienu fantastiskaja literatūrā un kino</a:t>
          </a:r>
          <a:endParaRPr lang="en-US" sz="2600" kern="1200"/>
        </a:p>
      </dsp:txBody>
      <dsp:txXfrm>
        <a:off x="30442" y="759350"/>
        <a:ext cx="10454716" cy="562726"/>
      </dsp:txXfrm>
    </dsp:sp>
    <dsp:sp modelId="{727AC164-B2B2-4DC0-A255-7B0FDFCF1600}">
      <dsp:nvSpPr>
        <dsp:cNvPr id="0" name=""/>
        <dsp:cNvSpPr/>
      </dsp:nvSpPr>
      <dsp:spPr>
        <a:xfrm>
          <a:off x="0" y="1427398"/>
          <a:ext cx="10515600" cy="623610"/>
        </a:xfrm>
        <a:prstGeom prst="roundRect">
          <a:avLst/>
        </a:prstGeom>
        <a:solidFill>
          <a:schemeClr val="accent2">
            <a:hueOff val="-501292"/>
            <a:satOff val="-187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/>
            <a:t>Šajā filmās ļoti svarīgu vietu ieņem mūzika kā sajūtu pastiprinošs elements</a:t>
          </a:r>
          <a:endParaRPr lang="en-US" sz="2600" kern="1200"/>
        </a:p>
      </dsp:txBody>
      <dsp:txXfrm>
        <a:off x="30442" y="1457840"/>
        <a:ext cx="10454716" cy="562726"/>
      </dsp:txXfrm>
    </dsp:sp>
    <dsp:sp modelId="{E659666A-8ECB-458F-A1DB-26DB8BA56980}">
      <dsp:nvSpPr>
        <dsp:cNvPr id="0" name=""/>
        <dsp:cNvSpPr/>
      </dsp:nvSpPr>
      <dsp:spPr>
        <a:xfrm>
          <a:off x="0" y="2125888"/>
          <a:ext cx="10515600" cy="623610"/>
        </a:xfrm>
        <a:prstGeom prst="roundRect">
          <a:avLst/>
        </a:prstGeom>
        <a:solidFill>
          <a:schemeClr val="accent2">
            <a:hueOff val="-1002584"/>
            <a:satOff val="-375"/>
            <a:lumOff val="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/>
            <a:t>Izmanto elektroniskās mūzikas un citus skaņu efektus, kuri spēj radīt stindzinoši baiļpilnu noskaņu.</a:t>
          </a:r>
          <a:endParaRPr lang="en-US" sz="2600" kern="1200"/>
        </a:p>
      </dsp:txBody>
      <dsp:txXfrm>
        <a:off x="30442" y="2156330"/>
        <a:ext cx="10454716" cy="562726"/>
      </dsp:txXfrm>
    </dsp:sp>
    <dsp:sp modelId="{607ABB63-BB03-4F86-B1BE-AC3377C8BA70}">
      <dsp:nvSpPr>
        <dsp:cNvPr id="0" name=""/>
        <dsp:cNvSpPr/>
      </dsp:nvSpPr>
      <dsp:spPr>
        <a:xfrm>
          <a:off x="0" y="2824378"/>
          <a:ext cx="10515600" cy="623610"/>
        </a:xfrm>
        <a:prstGeom prst="roundRect">
          <a:avLst/>
        </a:prstGeom>
        <a:solidFill>
          <a:schemeClr val="accent2">
            <a:hueOff val="-1503876"/>
            <a:satOff val="-562"/>
            <a:lumOff val="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600" kern="1200"/>
            <a:t>Mūzika vistiešākajā veida iedarbojas uz cilvēka psihi, iedrbinot pieredzes un stereotipiskās domāšanas- sajūtu mehānismus.</a:t>
          </a:r>
          <a:endParaRPr lang="en-US" sz="2600" kern="1200"/>
        </a:p>
      </dsp:txBody>
      <dsp:txXfrm>
        <a:off x="30442" y="2854820"/>
        <a:ext cx="10454716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27T19:04:51.71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B7054-BBBF-4640-9E91-097BDF257C17}" type="datetimeFigureOut">
              <a:rPr lang="lv-LV" smtClean="0"/>
              <a:t>03.04.2022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0F7F-27F4-4CAD-BAFA-421709C0D82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235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C0F7F-27F4-4CAD-BAFA-421709C0D82F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099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2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6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7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5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2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7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6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9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2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2j1xAdYKAQ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CE7D54-000E-A7EF-6784-28CEA37EEA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20704" r="-1" b="17805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6A9D9DDD-6795-4F4F-A553-C1F2B686F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lv-LV" dirty="0"/>
              <a:t>Fantastikas tēma mūzikā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47C3375-0CDB-402A-8291-40004C373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endParaRPr lang="lv-LV" sz="3200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54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AF15BE5B-2E2B-4443-AB2F-DBEB7671E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lv-LV" sz="3300"/>
              <a:t>Atbildi uz jautājumiem!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77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10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D739C3"/>
          </a:solidFill>
          <a:ln w="34925">
            <a:solidFill>
              <a:srgbClr val="D739C3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996EE87-49C7-4BAB-9977-20001991D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r>
              <a:rPr lang="lv-LV" sz="2000">
                <a:latin typeface="Abadi" panose="020B0604020104020204" pitchFamily="34" charset="0"/>
              </a:rPr>
              <a:t>Klausies A.Šēnberga « Mēness Pjero», vēro partitūru un  nosaki ar kādiem mūzikas valodas līdzekļiem komponists radījis spriedzes pilno noskaņu? </a:t>
            </a:r>
            <a:endParaRPr lang="lv-LV" sz="2000" dirty="0">
              <a:latin typeface="Abadi" panose="020B0604020104020204" pitchFamily="34" charset="0"/>
            </a:endParaRPr>
          </a:p>
        </p:txBody>
      </p:sp>
      <p:pic>
        <p:nvPicPr>
          <p:cNvPr id="5124" name="Picture 4" descr="Blue Moon Anime Wallpapers - Top Free Blue Moon Anime Backgrounds -  WallpaperAccess">
            <a:extLst>
              <a:ext uri="{FF2B5EF4-FFF2-40B4-BE49-F238E27FC236}">
                <a16:creationId xmlns:a16="http://schemas.microsoft.com/office/drawing/2014/main" id="{75D39D1D-4959-41C8-9FB2-9E0B17537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657271"/>
            <a:ext cx="6894576" cy="386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801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Rivendell Lord Of The Rings Pictures posted by Ryan Cunningham">
            <a:extLst>
              <a:ext uri="{FF2B5EF4-FFF2-40B4-BE49-F238E27FC236}">
                <a16:creationId xmlns:a16="http://schemas.microsoft.com/office/drawing/2014/main" id="{D7B7E6F3-8E1C-4128-9811-C886B9CCB0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8" r="1" b="1"/>
          <a:stretch/>
        </p:blipFill>
        <p:spPr bwMode="auto">
          <a:xfrm>
            <a:off x="180935" y="-29497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CE32C9-27F5-4B62-92C7-6C6C960EBCEE}"/>
              </a:ext>
            </a:extLst>
          </p:cNvPr>
          <p:cNvSpPr txBox="1"/>
          <p:nvPr/>
        </p:nvSpPr>
        <p:spPr>
          <a:xfrm flipH="1">
            <a:off x="7257258" y="4001729"/>
            <a:ext cx="5635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7200" dirty="0">
                <a:solidFill>
                  <a:schemeClr val="bg1"/>
                </a:solidFill>
              </a:rPr>
              <a:t>Paldies par uzmanību</a:t>
            </a:r>
            <a:r>
              <a:rPr lang="lv-LV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5012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reating a Rational Magic Society | Fantasy castle, Fantasy landscape,  Fantasy city">
            <a:extLst>
              <a:ext uri="{FF2B5EF4-FFF2-40B4-BE49-F238E27FC236}">
                <a16:creationId xmlns:a16="http://schemas.microsoft.com/office/drawing/2014/main" id="{75DFBF71-82FF-466C-8D05-CFACF8388A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C9714290-A5B8-4F1E-9394-FF71B9C0C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v-LV" sz="7200"/>
              <a:t>Iztēle</a:t>
            </a:r>
          </a:p>
        </p:txBody>
      </p:sp>
      <p:sp>
        <p:nvSpPr>
          <p:cNvPr id="73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578" y="1802192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59EF981-44CA-4D35-A49B-95D884137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>
            <a:normAutofit/>
          </a:bodyPr>
          <a:lstStyle/>
          <a:p>
            <a:r>
              <a:rPr lang="lv-LV" dirty="0"/>
              <a:t>Viena no brīnumainākajām spējām, kas dota ikkatram cilvēkam, ir iztēle.</a:t>
            </a:r>
          </a:p>
          <a:p>
            <a:r>
              <a:rPr lang="lv-LV" dirty="0"/>
              <a:t>Realitātē varam nokļūt no punkta A uz punktu B, taču iztēlei nav robežu gan reālijās, gan iedomu pasaulē. </a:t>
            </a:r>
          </a:p>
          <a:p>
            <a:r>
              <a:rPr lang="lv-LV" dirty="0"/>
              <a:t>Kaut ko iztēloties – tas nozīmē pārstrādāt līdz šim redzēto, izjusto un izzināto, lai no atmiņā glabātajiem tēliem savā apziņā radītu jaunus. </a:t>
            </a:r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76577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antasy art love | Tumblr | Nature photography, Galaxy wallpaper, Fantasy  art">
            <a:extLst>
              <a:ext uri="{FF2B5EF4-FFF2-40B4-BE49-F238E27FC236}">
                <a16:creationId xmlns:a16="http://schemas.microsoft.com/office/drawing/2014/main" id="{B1417892-71FA-4D57-8ACD-5B5D968E82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59" r="-1" b="23629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91684921-A5F2-49F4-8937-7B7D8E66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9600"/>
              <a:t>Izjūtu realijas</a:t>
            </a: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FA89486A-7965-1E30-1E2D-884517C4E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599432"/>
            <a:ext cx="9144000" cy="122529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dirty="0" err="1"/>
              <a:t>Iztēles</a:t>
            </a:r>
            <a:r>
              <a:rPr lang="en-US" sz="3200" dirty="0"/>
              <a:t> </a:t>
            </a:r>
            <a:r>
              <a:rPr lang="en-US" sz="3200" dirty="0" err="1"/>
              <a:t>radītie</a:t>
            </a:r>
            <a:r>
              <a:rPr lang="en-US" sz="3200" dirty="0"/>
              <a:t> </a:t>
            </a:r>
            <a:r>
              <a:rPr lang="en-US" sz="3200" dirty="0" err="1"/>
              <a:t>tēli</a:t>
            </a:r>
            <a:r>
              <a:rPr lang="en-US" sz="3200" dirty="0"/>
              <a:t> </a:t>
            </a:r>
            <a:r>
              <a:rPr lang="en-US" sz="3200" dirty="0" err="1"/>
              <a:t>cilvēkos</a:t>
            </a:r>
            <a:r>
              <a:rPr lang="en-US" sz="3200" dirty="0"/>
              <a:t> var </a:t>
            </a:r>
            <a:r>
              <a:rPr lang="en-US" sz="3200" dirty="0" err="1"/>
              <a:t>izraisīt</a:t>
            </a:r>
            <a:r>
              <a:rPr lang="en-US" sz="3200" dirty="0"/>
              <a:t> </a:t>
            </a:r>
            <a:r>
              <a:rPr lang="en-US" sz="3200" dirty="0" err="1"/>
              <a:t>reālas</a:t>
            </a:r>
            <a:r>
              <a:rPr lang="en-US" sz="3200" dirty="0"/>
              <a:t> </a:t>
            </a:r>
            <a:r>
              <a:rPr lang="en-US" sz="3200" dirty="0" err="1"/>
              <a:t>izjūtas</a:t>
            </a:r>
            <a:r>
              <a:rPr lang="en-US" sz="3200" dirty="0"/>
              <a:t>, </a:t>
            </a:r>
            <a:r>
              <a:rPr lang="en-US" sz="3200" dirty="0" err="1"/>
              <a:t>piemēram</a:t>
            </a:r>
            <a:r>
              <a:rPr lang="en-US" sz="3200" dirty="0"/>
              <a:t>, </a:t>
            </a:r>
            <a:r>
              <a:rPr lang="en-US" sz="3200" dirty="0" err="1"/>
              <a:t>bailes</a:t>
            </a:r>
            <a:r>
              <a:rPr lang="en-US" sz="3200" dirty="0"/>
              <a:t>, </a:t>
            </a:r>
            <a:r>
              <a:rPr lang="en-US" sz="3200" dirty="0" err="1"/>
              <a:t>mieru</a:t>
            </a:r>
            <a:r>
              <a:rPr lang="en-US" sz="3200" dirty="0"/>
              <a:t>, </a:t>
            </a:r>
            <a:r>
              <a:rPr lang="en-US" sz="3200" dirty="0" err="1"/>
              <a:t>prieku</a:t>
            </a:r>
            <a:r>
              <a:rPr lang="en-US" sz="3200" dirty="0"/>
              <a:t>.</a:t>
            </a:r>
          </a:p>
        </p:txBody>
      </p:sp>
      <p:sp>
        <p:nvSpPr>
          <p:cNvPr id="143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Fantasy Wallpaper: FanTasy | Fantasy landscape, Landscape wallpaper, Fantasy  artwork">
            <a:extLst>
              <a:ext uri="{FF2B5EF4-FFF2-40B4-BE49-F238E27FC236}">
                <a16:creationId xmlns:a16="http://schemas.microsoft.com/office/drawing/2014/main" id="{A5856D29-DF4F-4E94-BC4E-595E340109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61982709-6BCB-45AB-A031-D3D252C8F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v-LV" sz="7200"/>
              <a:t>Kas ir fantāzija?</a:t>
            </a: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578" y="1802192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Satura vietturis 2">
            <a:extLst>
              <a:ext uri="{FF2B5EF4-FFF2-40B4-BE49-F238E27FC236}">
                <a16:creationId xmlns:a16="http://schemas.microsoft.com/office/drawing/2014/main" id="{F2208EE0-F38F-C295-B4E6-9E23E74B6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255026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002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75+] Lord Of The Rings Wallpapers on WallpaperSafari">
            <a:extLst>
              <a:ext uri="{FF2B5EF4-FFF2-40B4-BE49-F238E27FC236}">
                <a16:creationId xmlns:a16="http://schemas.microsoft.com/office/drawing/2014/main" id="{A16CE0CF-4D10-4A03-B64F-89C001EF16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/>
          <a:stretch/>
        </p:blipFill>
        <p:spPr bwMode="auto">
          <a:xfrm>
            <a:off x="-1" y="-1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0A324144-E9CF-4B12-A53E-FAC0D281D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45000">
                <a:schemeClr val="tx1">
                  <a:alpha val="40000"/>
                </a:schemeClr>
              </a:gs>
              <a:gs pos="100000">
                <a:schemeClr val="tx1">
                  <a:alpha val="8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0D42A0D1-549D-4998-AEB8-0DE2592C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04" y="4553712"/>
            <a:ext cx="10908792" cy="10698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The Lord of the rings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43ED7E3-399A-4507-8906-6419CC19D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678424"/>
            <a:ext cx="10908792" cy="5486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chemeClr val="bg1"/>
                </a:solidFill>
                <a:hlinkClick r:id="rId3"/>
              </a:rPr>
              <a:t>https://www.youtube.com/watch?v=62j1xAdYKAQ</a:t>
            </a:r>
            <a:r>
              <a:rPr lang="en-US" sz="240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63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2E8177C9-30A6-4B9D-AA3D-35AFD9AED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lv-LV" sz="4400">
                <a:solidFill>
                  <a:srgbClr val="D739C3"/>
                </a:solidFill>
              </a:rPr>
              <a:t>H.Berliozs « Fantastiska simfonija» </a:t>
            </a:r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157323E3-D288-FD32-7DE1-C3D60132EF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886220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308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HD wallpaper: Anato Finnstark, The Lord of the Rings | Wallpaper Flare">
            <a:extLst>
              <a:ext uri="{FF2B5EF4-FFF2-40B4-BE49-F238E27FC236}">
                <a16:creationId xmlns:a16="http://schemas.microsoft.com/office/drawing/2014/main" id="{2BD1035B-2771-4FC8-90BD-23F5E42795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93" b="5793"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60E1DCB0-8B45-4AE8-9898-96936B13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v-LV" sz="7200"/>
              <a:t>Klausīsimie!</a:t>
            </a:r>
          </a:p>
        </p:txBody>
      </p:sp>
      <p:sp>
        <p:nvSpPr>
          <p:cNvPr id="73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578" y="1802192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912C47C9-C741-ED29-2146-3EB94269F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026029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189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0C2042BB-8349-4C5C-8791-20F3DB4C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04" y="4553712"/>
            <a:ext cx="10908792" cy="10698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100"/>
              <a:t>F.Goija. «Raganu sabats» (1821) </a:t>
            </a:r>
          </a:p>
        </p:txBody>
      </p:sp>
      <p:pic>
        <p:nvPicPr>
          <p:cNvPr id="4100" name="Picture 4" descr="Šausmas un noslēpums aiz muguras">
            <a:extLst>
              <a:ext uri="{FF2B5EF4-FFF2-40B4-BE49-F238E27FC236}">
                <a16:creationId xmlns:a16="http://schemas.microsoft.com/office/drawing/2014/main" id="{2F5745F7-E754-44C9-846E-8757B621FC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"/>
          <a:stretch/>
        </p:blipFill>
        <p:spPr bwMode="auto">
          <a:xfrm>
            <a:off x="20" y="10"/>
            <a:ext cx="12191979" cy="4196972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42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1CA8A97F-67F0-4D5F-A850-0C30727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578" y="1802192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07B622B4-6F5C-0282-CC2F-EE1BA894A2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466621"/>
              </p:ext>
            </p:extLst>
          </p:nvPr>
        </p:nvGraphicFramePr>
        <p:xfrm>
          <a:off x="838200" y="2004446"/>
          <a:ext cx="10515600" cy="417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a 5" descr="Chinese Knot outline">
            <a:extLst>
              <a:ext uri="{FF2B5EF4-FFF2-40B4-BE49-F238E27FC236}">
                <a16:creationId xmlns:a16="http://schemas.microsoft.com/office/drawing/2014/main" id="{F89CE48D-DCC2-4607-8A7F-06DB6C97D1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59858" y="450257"/>
            <a:ext cx="914400" cy="914400"/>
          </a:xfrm>
          <a:prstGeom prst="rect">
            <a:avLst/>
          </a:prstGeom>
        </p:spPr>
      </p:pic>
      <p:pic>
        <p:nvPicPr>
          <p:cNvPr id="12" name="Grafika 11" descr="Chinese Knot outline">
            <a:extLst>
              <a:ext uri="{FF2B5EF4-FFF2-40B4-BE49-F238E27FC236}">
                <a16:creationId xmlns:a16="http://schemas.microsoft.com/office/drawing/2014/main" id="{794E6D39-956C-448E-893E-A9C7F0E69F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9354" y="450257"/>
            <a:ext cx="914400" cy="914400"/>
          </a:xfrm>
          <a:prstGeom prst="rect">
            <a:avLst/>
          </a:prstGeom>
        </p:spPr>
      </p:pic>
      <p:pic>
        <p:nvPicPr>
          <p:cNvPr id="13" name="Grafika 12" descr="Chinese Knot outline">
            <a:extLst>
              <a:ext uri="{FF2B5EF4-FFF2-40B4-BE49-F238E27FC236}">
                <a16:creationId xmlns:a16="http://schemas.microsoft.com/office/drawing/2014/main" id="{25057C0C-5F53-4EBF-BC8F-FA9ED550DB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08012" y="443896"/>
            <a:ext cx="914400" cy="914400"/>
          </a:xfrm>
          <a:prstGeom prst="rect">
            <a:avLst/>
          </a:prstGeom>
        </p:spPr>
      </p:pic>
      <p:pic>
        <p:nvPicPr>
          <p:cNvPr id="14" name="Grafika 13" descr="Chinese Knot outline">
            <a:extLst>
              <a:ext uri="{FF2B5EF4-FFF2-40B4-BE49-F238E27FC236}">
                <a16:creationId xmlns:a16="http://schemas.microsoft.com/office/drawing/2014/main" id="{9952D769-BEF8-4955-9773-4FAC085B5F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00837" y="443896"/>
            <a:ext cx="914400" cy="914400"/>
          </a:xfrm>
          <a:prstGeom prst="rect">
            <a:avLst/>
          </a:prstGeom>
        </p:spPr>
      </p:pic>
      <p:pic>
        <p:nvPicPr>
          <p:cNvPr id="15" name="Grafika 14" descr="Chinese Knot outline">
            <a:extLst>
              <a:ext uri="{FF2B5EF4-FFF2-40B4-BE49-F238E27FC236}">
                <a16:creationId xmlns:a16="http://schemas.microsoft.com/office/drawing/2014/main" id="{749879B2-B52C-4614-A314-292CF6F263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31278" y="443896"/>
            <a:ext cx="914400" cy="914400"/>
          </a:xfrm>
          <a:prstGeom prst="rect">
            <a:avLst/>
          </a:prstGeom>
        </p:spPr>
      </p:pic>
      <p:pic>
        <p:nvPicPr>
          <p:cNvPr id="17" name="Grafika 16" descr="Chinese Knot outline">
            <a:extLst>
              <a:ext uri="{FF2B5EF4-FFF2-40B4-BE49-F238E27FC236}">
                <a16:creationId xmlns:a16="http://schemas.microsoft.com/office/drawing/2014/main" id="{D171E401-6A76-4F12-BE78-3B1E62C188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24103" y="443896"/>
            <a:ext cx="914400" cy="914400"/>
          </a:xfrm>
          <a:prstGeom prst="rect">
            <a:avLst/>
          </a:prstGeom>
        </p:spPr>
      </p:pic>
      <p:pic>
        <p:nvPicPr>
          <p:cNvPr id="19" name="Grafika 18" descr="Chinese Knot outline">
            <a:extLst>
              <a:ext uri="{FF2B5EF4-FFF2-40B4-BE49-F238E27FC236}">
                <a16:creationId xmlns:a16="http://schemas.microsoft.com/office/drawing/2014/main" id="{3E6DE768-4C15-4380-A6EC-FDEF7BF6AB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1329" y="4438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12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1C2831"/>
      </a:dk2>
      <a:lt2>
        <a:srgbClr val="F0F3F1"/>
      </a:lt2>
      <a:accent1>
        <a:srgbClr val="D739C3"/>
      </a:accent1>
      <a:accent2>
        <a:srgbClr val="9727C5"/>
      </a:accent2>
      <a:accent3>
        <a:srgbClr val="6739D7"/>
      </a:accent3>
      <a:accent4>
        <a:srgbClr val="3144C8"/>
      </a:accent4>
      <a:accent5>
        <a:srgbClr val="398FD7"/>
      </a:accent5>
      <a:accent6>
        <a:srgbClr val="27BFC5"/>
      </a:accent6>
      <a:hlink>
        <a:srgbClr val="3F6FB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</TotalTime>
  <Words>347</Words>
  <Application>Microsoft Office PowerPoint</Application>
  <PresentationFormat>Platekrāna</PresentationFormat>
  <Paragraphs>36</Paragraphs>
  <Slides>11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7" baseType="lpstr">
      <vt:lpstr>Abadi</vt:lpstr>
      <vt:lpstr>Arial</vt:lpstr>
      <vt:lpstr>Calibri</vt:lpstr>
      <vt:lpstr>Modern Love</vt:lpstr>
      <vt:lpstr>The Hand</vt:lpstr>
      <vt:lpstr>SketchyVTI</vt:lpstr>
      <vt:lpstr>Fantastikas tēma mūzikā</vt:lpstr>
      <vt:lpstr>Iztēle</vt:lpstr>
      <vt:lpstr>Izjūtu realijas</vt:lpstr>
      <vt:lpstr>Kas ir fantāzija?</vt:lpstr>
      <vt:lpstr>The Lord of the rings</vt:lpstr>
      <vt:lpstr>H.Berliozs « Fantastiska simfonija» </vt:lpstr>
      <vt:lpstr>Klausīsimie!</vt:lpstr>
      <vt:lpstr>F.Goija. «Raganu sabats» (1821) </vt:lpstr>
      <vt:lpstr>PowerPoint prezentācija</vt:lpstr>
      <vt:lpstr>Atbildi uz jautājumiem!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Fantastikas tēma mūzikā</dc:title>
  <dc:creator>Dace Perera</dc:creator>
  <cp:lastModifiedBy>Mārtiņš</cp:lastModifiedBy>
  <cp:revision>2</cp:revision>
  <dcterms:created xsi:type="dcterms:W3CDTF">2022-03-27T18:21:35Z</dcterms:created>
  <dcterms:modified xsi:type="dcterms:W3CDTF">2022-04-03T08:44:05Z</dcterms:modified>
</cp:coreProperties>
</file>