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0" r:id="rId3"/>
    <p:sldId id="272" r:id="rId4"/>
    <p:sldId id="277" r:id="rId5"/>
    <p:sldId id="278" r:id="rId6"/>
    <p:sldId id="273" r:id="rId7"/>
    <p:sldId id="274" r:id="rId8"/>
    <p:sldId id="275" r:id="rId9"/>
    <p:sldId id="276" r:id="rId10"/>
    <p:sldId id="279" r:id="rId11"/>
    <p:sldId id="280" r:id="rId12"/>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A839"/>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lv-LV"/>
              <a:t>Rediģēt šablona virsraksta stilu</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v-LV"/>
              <a:t>Rediģēt šablona apakšvirsraksta stilu</a:t>
            </a:r>
            <a:endParaRPr kumimoji="0" lang="en-US"/>
          </a:p>
        </p:txBody>
      </p:sp>
      <p:sp>
        <p:nvSpPr>
          <p:cNvPr id="30" name="Date Placeholder 29"/>
          <p:cNvSpPr>
            <a:spLocks noGrp="1"/>
          </p:cNvSpPr>
          <p:nvPr>
            <p:ph type="dt" sz="half" idx="10"/>
          </p:nvPr>
        </p:nvSpPr>
        <p:spPr/>
        <p:txBody>
          <a:bodyPr/>
          <a:lstStyle/>
          <a:p>
            <a:fld id="{4D77316F-E210-41D2-A0CE-B6010EC2F27D}" type="datetimeFigureOut">
              <a:rPr lang="lv-LV" smtClean="0"/>
              <a:pPr/>
              <a:t>27.03.2022</a:t>
            </a:fld>
            <a:endParaRPr lang="lv-LV"/>
          </a:p>
        </p:txBody>
      </p:sp>
      <p:sp>
        <p:nvSpPr>
          <p:cNvPr id="19" name="Footer Placeholder 18"/>
          <p:cNvSpPr>
            <a:spLocks noGrp="1"/>
          </p:cNvSpPr>
          <p:nvPr>
            <p:ph type="ftr" sz="quarter" idx="11"/>
          </p:nvPr>
        </p:nvSpPr>
        <p:spPr/>
        <p:txBody>
          <a:bodyPr/>
          <a:lstStyle/>
          <a:p>
            <a:endParaRPr lang="lv-LV"/>
          </a:p>
        </p:txBody>
      </p:sp>
      <p:sp>
        <p:nvSpPr>
          <p:cNvPr id="27" name="Slide Number Placeholder 26"/>
          <p:cNvSpPr>
            <a:spLocks noGrp="1"/>
          </p:cNvSpPr>
          <p:nvPr>
            <p:ph type="sldNum" sz="quarter" idx="12"/>
          </p:nvPr>
        </p:nvSpPr>
        <p:spPr/>
        <p:txBody>
          <a:bodyPr/>
          <a:lstStyle/>
          <a:p>
            <a:fld id="{34101FB7-031F-4368-9DB8-5ACC93234CDF}" type="slidenum">
              <a:rPr lang="lv-LV" smtClean="0"/>
              <a:pPr/>
              <a:t>‹#›</a:t>
            </a:fld>
            <a:endParaRPr lang="lv-LV"/>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lv-LV"/>
              <a:t>Rediģēt šablona virsraksta stilu</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lv-LV"/>
              <a:t>Rediģēt šablona teksta stilus</a:t>
            </a:r>
          </a:p>
          <a:p>
            <a:pPr lvl="1" eaLnBrk="1" latinLnBrk="0" hangingPunct="1"/>
            <a:r>
              <a:rPr lang="lv-LV"/>
              <a:t>Otrais līmenis</a:t>
            </a:r>
          </a:p>
          <a:p>
            <a:pPr lvl="2" eaLnBrk="1" latinLnBrk="0" hangingPunct="1"/>
            <a:r>
              <a:rPr lang="lv-LV"/>
              <a:t>Trešais līmenis</a:t>
            </a:r>
          </a:p>
          <a:p>
            <a:pPr lvl="3" eaLnBrk="1" latinLnBrk="0" hangingPunct="1"/>
            <a:r>
              <a:rPr lang="lv-LV"/>
              <a:t>Ceturtais līmenis</a:t>
            </a:r>
          </a:p>
          <a:p>
            <a:pPr lvl="4" eaLnBrk="1" latinLnBrk="0" hangingPunct="1"/>
            <a:r>
              <a:rPr lang="lv-LV"/>
              <a:t>Piektais līmenis</a:t>
            </a:r>
            <a:endParaRPr kumimoji="0" lang="en-US"/>
          </a:p>
        </p:txBody>
      </p:sp>
      <p:sp>
        <p:nvSpPr>
          <p:cNvPr id="4" name="Date Placeholder 3"/>
          <p:cNvSpPr>
            <a:spLocks noGrp="1"/>
          </p:cNvSpPr>
          <p:nvPr>
            <p:ph type="dt" sz="half" idx="10"/>
          </p:nvPr>
        </p:nvSpPr>
        <p:spPr/>
        <p:txBody>
          <a:bodyPr/>
          <a:lstStyle/>
          <a:p>
            <a:fld id="{4D77316F-E210-41D2-A0CE-B6010EC2F27D}" type="datetimeFigureOut">
              <a:rPr lang="lv-LV" smtClean="0"/>
              <a:pPr/>
              <a:t>27.03.2022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4101FB7-031F-4368-9DB8-5ACC93234CDF}"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lv-LV"/>
              <a:t>Rediģēt šablona virsraksta stilu</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lv-LV"/>
              <a:t>Rediģēt šablona teksta stilus</a:t>
            </a:r>
          </a:p>
          <a:p>
            <a:pPr lvl="1" eaLnBrk="1" latinLnBrk="0" hangingPunct="1"/>
            <a:r>
              <a:rPr lang="lv-LV"/>
              <a:t>Otrais līmenis</a:t>
            </a:r>
          </a:p>
          <a:p>
            <a:pPr lvl="2" eaLnBrk="1" latinLnBrk="0" hangingPunct="1"/>
            <a:r>
              <a:rPr lang="lv-LV"/>
              <a:t>Trešais līmenis</a:t>
            </a:r>
          </a:p>
          <a:p>
            <a:pPr lvl="3" eaLnBrk="1" latinLnBrk="0" hangingPunct="1"/>
            <a:r>
              <a:rPr lang="lv-LV"/>
              <a:t>Ceturtais līmenis</a:t>
            </a:r>
          </a:p>
          <a:p>
            <a:pPr lvl="4" eaLnBrk="1" latinLnBrk="0" hangingPunct="1"/>
            <a:r>
              <a:rPr lang="lv-LV"/>
              <a:t>Piektais līmenis</a:t>
            </a:r>
            <a:endParaRPr kumimoji="0" lang="en-US"/>
          </a:p>
        </p:txBody>
      </p:sp>
      <p:sp>
        <p:nvSpPr>
          <p:cNvPr id="4" name="Date Placeholder 3"/>
          <p:cNvSpPr>
            <a:spLocks noGrp="1"/>
          </p:cNvSpPr>
          <p:nvPr>
            <p:ph type="dt" sz="half" idx="10"/>
          </p:nvPr>
        </p:nvSpPr>
        <p:spPr/>
        <p:txBody>
          <a:bodyPr/>
          <a:lstStyle/>
          <a:p>
            <a:fld id="{4D77316F-E210-41D2-A0CE-B6010EC2F27D}" type="datetimeFigureOut">
              <a:rPr lang="lv-LV" smtClean="0"/>
              <a:pPr/>
              <a:t>27.03.2022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4101FB7-031F-4368-9DB8-5ACC93234CDF}"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lv-LV"/>
              <a:t>Rediģēt šablona virsraksta stilu</a:t>
            </a:r>
            <a:endParaRPr kumimoji="0" lang="en-US"/>
          </a:p>
        </p:txBody>
      </p:sp>
      <p:sp>
        <p:nvSpPr>
          <p:cNvPr id="3" name="Content Placeholder 2"/>
          <p:cNvSpPr>
            <a:spLocks noGrp="1"/>
          </p:cNvSpPr>
          <p:nvPr>
            <p:ph idx="1"/>
          </p:nvPr>
        </p:nvSpPr>
        <p:spPr/>
        <p:txBody>
          <a:bodyPr/>
          <a:lstStyle/>
          <a:p>
            <a:pPr lvl="0" eaLnBrk="1" latinLnBrk="0" hangingPunct="1"/>
            <a:r>
              <a:rPr lang="lv-LV"/>
              <a:t>Rediģēt šablona teksta stilus</a:t>
            </a:r>
          </a:p>
          <a:p>
            <a:pPr lvl="1" eaLnBrk="1" latinLnBrk="0" hangingPunct="1"/>
            <a:r>
              <a:rPr lang="lv-LV"/>
              <a:t>Otrais līmenis</a:t>
            </a:r>
          </a:p>
          <a:p>
            <a:pPr lvl="2" eaLnBrk="1" latinLnBrk="0" hangingPunct="1"/>
            <a:r>
              <a:rPr lang="lv-LV"/>
              <a:t>Trešais līmenis</a:t>
            </a:r>
          </a:p>
          <a:p>
            <a:pPr lvl="3" eaLnBrk="1" latinLnBrk="0" hangingPunct="1"/>
            <a:r>
              <a:rPr lang="lv-LV"/>
              <a:t>Ceturtais līmenis</a:t>
            </a:r>
          </a:p>
          <a:p>
            <a:pPr lvl="4" eaLnBrk="1" latinLnBrk="0" hangingPunct="1"/>
            <a:r>
              <a:rPr lang="lv-LV"/>
              <a:t>Piektais līmenis</a:t>
            </a:r>
            <a:endParaRPr kumimoji="0" lang="en-US"/>
          </a:p>
        </p:txBody>
      </p:sp>
      <p:sp>
        <p:nvSpPr>
          <p:cNvPr id="4" name="Date Placeholder 3"/>
          <p:cNvSpPr>
            <a:spLocks noGrp="1"/>
          </p:cNvSpPr>
          <p:nvPr>
            <p:ph type="dt" sz="half" idx="10"/>
          </p:nvPr>
        </p:nvSpPr>
        <p:spPr/>
        <p:txBody>
          <a:bodyPr/>
          <a:lstStyle/>
          <a:p>
            <a:fld id="{4D77316F-E210-41D2-A0CE-B6010EC2F27D}" type="datetimeFigureOut">
              <a:rPr lang="lv-LV" smtClean="0"/>
              <a:pPr/>
              <a:t>27.03.2022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4101FB7-031F-4368-9DB8-5ACC93234CDF}"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lv-LV"/>
              <a:t>Rediģēt šablona virsraksta stilu</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v-LV"/>
              <a:t>Rediģēt šablona teksta stilus</a:t>
            </a:r>
          </a:p>
        </p:txBody>
      </p:sp>
      <p:sp>
        <p:nvSpPr>
          <p:cNvPr id="4" name="Date Placeholder 3"/>
          <p:cNvSpPr>
            <a:spLocks noGrp="1"/>
          </p:cNvSpPr>
          <p:nvPr>
            <p:ph type="dt" sz="half" idx="10"/>
          </p:nvPr>
        </p:nvSpPr>
        <p:spPr/>
        <p:txBody>
          <a:bodyPr/>
          <a:lstStyle/>
          <a:p>
            <a:fld id="{4D77316F-E210-41D2-A0CE-B6010EC2F27D}" type="datetimeFigureOut">
              <a:rPr lang="lv-LV" smtClean="0"/>
              <a:pPr/>
              <a:t>27.03.2022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4101FB7-031F-4368-9DB8-5ACC93234CDF}" type="slidenum">
              <a:rPr lang="lv-LV" smtClean="0"/>
              <a:pPr/>
              <a:t>‹#›</a:t>
            </a:fld>
            <a:endParaRPr lang="lv-LV"/>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lv-LV"/>
              <a:t>Rediģēt šablona virsraksta stilu</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lv-LV"/>
              <a:t>Rediģēt šablona teksta stilus</a:t>
            </a:r>
          </a:p>
          <a:p>
            <a:pPr lvl="1" eaLnBrk="1" latinLnBrk="0" hangingPunct="1"/>
            <a:r>
              <a:rPr lang="lv-LV"/>
              <a:t>Otrais līmenis</a:t>
            </a:r>
          </a:p>
          <a:p>
            <a:pPr lvl="2" eaLnBrk="1" latinLnBrk="0" hangingPunct="1"/>
            <a:r>
              <a:rPr lang="lv-LV"/>
              <a:t>Trešais līmenis</a:t>
            </a:r>
          </a:p>
          <a:p>
            <a:pPr lvl="3" eaLnBrk="1" latinLnBrk="0" hangingPunct="1"/>
            <a:r>
              <a:rPr lang="lv-LV"/>
              <a:t>Ceturtais līmenis</a:t>
            </a:r>
          </a:p>
          <a:p>
            <a:pPr lvl="4" eaLnBrk="1" latinLnBrk="0" hangingPunct="1"/>
            <a:r>
              <a:rPr lang="lv-LV"/>
              <a:t>Piektais līmenis</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lv-LV"/>
              <a:t>Rediģēt šablona teksta stilus</a:t>
            </a:r>
          </a:p>
          <a:p>
            <a:pPr lvl="1" eaLnBrk="1" latinLnBrk="0" hangingPunct="1"/>
            <a:r>
              <a:rPr lang="lv-LV"/>
              <a:t>Otrais līmenis</a:t>
            </a:r>
          </a:p>
          <a:p>
            <a:pPr lvl="2" eaLnBrk="1" latinLnBrk="0" hangingPunct="1"/>
            <a:r>
              <a:rPr lang="lv-LV"/>
              <a:t>Trešais līmenis</a:t>
            </a:r>
          </a:p>
          <a:p>
            <a:pPr lvl="3" eaLnBrk="1" latinLnBrk="0" hangingPunct="1"/>
            <a:r>
              <a:rPr lang="lv-LV"/>
              <a:t>Ceturtais līmenis</a:t>
            </a:r>
          </a:p>
          <a:p>
            <a:pPr lvl="4" eaLnBrk="1" latinLnBrk="0" hangingPunct="1"/>
            <a:r>
              <a:rPr lang="lv-LV"/>
              <a:t>Piektais līmenis</a:t>
            </a:r>
            <a:endParaRPr kumimoji="0" lang="en-US"/>
          </a:p>
        </p:txBody>
      </p:sp>
      <p:sp>
        <p:nvSpPr>
          <p:cNvPr id="5" name="Date Placeholder 4"/>
          <p:cNvSpPr>
            <a:spLocks noGrp="1"/>
          </p:cNvSpPr>
          <p:nvPr>
            <p:ph type="dt" sz="half" idx="10"/>
          </p:nvPr>
        </p:nvSpPr>
        <p:spPr/>
        <p:txBody>
          <a:bodyPr/>
          <a:lstStyle/>
          <a:p>
            <a:fld id="{4D77316F-E210-41D2-A0CE-B6010EC2F27D}" type="datetimeFigureOut">
              <a:rPr lang="lv-LV" smtClean="0"/>
              <a:pPr/>
              <a:t>27.03.2022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4101FB7-031F-4368-9DB8-5ACC93234CDF}"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lv-LV"/>
              <a:t>Rediģēt šablona virsraksta stilu</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lv-LV"/>
              <a:t>Rediģēt šablona teksta stilus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lv-LV"/>
              <a:t>Rediģēt šablona teksta stilus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lv-LV"/>
              <a:t>Rediģēt šablona teksta stilus</a:t>
            </a:r>
          </a:p>
          <a:p>
            <a:pPr lvl="1" eaLnBrk="1" latinLnBrk="0" hangingPunct="1"/>
            <a:r>
              <a:rPr lang="lv-LV"/>
              <a:t>Otrais līmenis</a:t>
            </a:r>
          </a:p>
          <a:p>
            <a:pPr lvl="2" eaLnBrk="1" latinLnBrk="0" hangingPunct="1"/>
            <a:r>
              <a:rPr lang="lv-LV"/>
              <a:t>Trešais līmenis</a:t>
            </a:r>
          </a:p>
          <a:p>
            <a:pPr lvl="3" eaLnBrk="1" latinLnBrk="0" hangingPunct="1"/>
            <a:r>
              <a:rPr lang="lv-LV"/>
              <a:t>Ceturtais līmenis</a:t>
            </a:r>
          </a:p>
          <a:p>
            <a:pPr lvl="4" eaLnBrk="1" latinLnBrk="0" hangingPunct="1"/>
            <a:r>
              <a:rPr lang="lv-LV"/>
              <a:t>Piektais līmenis</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lv-LV"/>
              <a:t>Rediģēt šablona teksta stilus</a:t>
            </a:r>
          </a:p>
          <a:p>
            <a:pPr lvl="1" eaLnBrk="1" latinLnBrk="0" hangingPunct="1"/>
            <a:r>
              <a:rPr lang="lv-LV"/>
              <a:t>Otrais līmenis</a:t>
            </a:r>
          </a:p>
          <a:p>
            <a:pPr lvl="2" eaLnBrk="1" latinLnBrk="0" hangingPunct="1"/>
            <a:r>
              <a:rPr lang="lv-LV"/>
              <a:t>Trešais līmenis</a:t>
            </a:r>
          </a:p>
          <a:p>
            <a:pPr lvl="3" eaLnBrk="1" latinLnBrk="0" hangingPunct="1"/>
            <a:r>
              <a:rPr lang="lv-LV"/>
              <a:t>Ceturtais līmenis</a:t>
            </a:r>
          </a:p>
          <a:p>
            <a:pPr lvl="4" eaLnBrk="1" latinLnBrk="0" hangingPunct="1"/>
            <a:r>
              <a:rPr lang="lv-LV"/>
              <a:t>Piektais līmenis</a:t>
            </a:r>
            <a:endParaRPr kumimoji="0" lang="en-US"/>
          </a:p>
        </p:txBody>
      </p:sp>
      <p:sp>
        <p:nvSpPr>
          <p:cNvPr id="7" name="Date Placeholder 6"/>
          <p:cNvSpPr>
            <a:spLocks noGrp="1"/>
          </p:cNvSpPr>
          <p:nvPr>
            <p:ph type="dt" sz="half" idx="10"/>
          </p:nvPr>
        </p:nvSpPr>
        <p:spPr/>
        <p:txBody>
          <a:bodyPr/>
          <a:lstStyle/>
          <a:p>
            <a:fld id="{4D77316F-E210-41D2-A0CE-B6010EC2F27D}" type="datetimeFigureOut">
              <a:rPr lang="lv-LV" smtClean="0"/>
              <a:pPr/>
              <a:t>27.03.2022</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34101FB7-031F-4368-9DB8-5ACC93234CDF}"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lv-LV"/>
              <a:t>Rediģēt šablona virsraksta stilu</a:t>
            </a:r>
            <a:endParaRPr kumimoji="0" lang="en-US"/>
          </a:p>
        </p:txBody>
      </p:sp>
      <p:sp>
        <p:nvSpPr>
          <p:cNvPr id="3" name="Date Placeholder 2"/>
          <p:cNvSpPr>
            <a:spLocks noGrp="1"/>
          </p:cNvSpPr>
          <p:nvPr>
            <p:ph type="dt" sz="half" idx="10"/>
          </p:nvPr>
        </p:nvSpPr>
        <p:spPr/>
        <p:txBody>
          <a:bodyPr/>
          <a:lstStyle/>
          <a:p>
            <a:fld id="{4D77316F-E210-41D2-A0CE-B6010EC2F27D}" type="datetimeFigureOut">
              <a:rPr lang="lv-LV" smtClean="0"/>
              <a:pPr/>
              <a:t>27.03.2022</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34101FB7-031F-4368-9DB8-5ACC93234CDF}"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7316F-E210-41D2-A0CE-B6010EC2F27D}" type="datetimeFigureOut">
              <a:rPr lang="lv-LV" smtClean="0"/>
              <a:pPr/>
              <a:t>27.03.2022</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34101FB7-031F-4368-9DB8-5ACC93234CDF}"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lv-LV"/>
              <a:t>Rediģēt šablona virsraksta stilu</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lv-LV"/>
              <a:t>Rediģēt šablona teksta stilus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lv-LV"/>
              <a:t>Rediģēt šablona teksta stilus</a:t>
            </a:r>
          </a:p>
          <a:p>
            <a:pPr lvl="1" eaLnBrk="1" latinLnBrk="0" hangingPunct="1"/>
            <a:r>
              <a:rPr lang="lv-LV"/>
              <a:t>Otrais līmenis</a:t>
            </a:r>
          </a:p>
          <a:p>
            <a:pPr lvl="2" eaLnBrk="1" latinLnBrk="0" hangingPunct="1"/>
            <a:r>
              <a:rPr lang="lv-LV"/>
              <a:t>Trešais līmenis</a:t>
            </a:r>
          </a:p>
          <a:p>
            <a:pPr lvl="3" eaLnBrk="1" latinLnBrk="0" hangingPunct="1"/>
            <a:r>
              <a:rPr lang="lv-LV"/>
              <a:t>Ceturtais līmenis</a:t>
            </a:r>
          </a:p>
          <a:p>
            <a:pPr lvl="4" eaLnBrk="1" latinLnBrk="0" hangingPunct="1"/>
            <a:r>
              <a:rPr lang="lv-LV"/>
              <a:t>Piektais līmenis</a:t>
            </a:r>
            <a:endParaRPr kumimoji="0" lang="en-US"/>
          </a:p>
        </p:txBody>
      </p:sp>
      <p:sp>
        <p:nvSpPr>
          <p:cNvPr id="5" name="Date Placeholder 4"/>
          <p:cNvSpPr>
            <a:spLocks noGrp="1"/>
          </p:cNvSpPr>
          <p:nvPr>
            <p:ph type="dt" sz="half" idx="10"/>
          </p:nvPr>
        </p:nvSpPr>
        <p:spPr/>
        <p:txBody>
          <a:bodyPr/>
          <a:lstStyle/>
          <a:p>
            <a:fld id="{4D77316F-E210-41D2-A0CE-B6010EC2F27D}" type="datetimeFigureOut">
              <a:rPr lang="lv-LV" smtClean="0"/>
              <a:pPr/>
              <a:t>27.03.2022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4101FB7-031F-4368-9DB8-5ACC93234CDF}"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lv-LV"/>
              <a:t>Rediģēt šablona virsraksta stilu</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lv-LV"/>
              <a:t>Rediģēt šablona teksta stilus</a:t>
            </a:r>
          </a:p>
        </p:txBody>
      </p:sp>
      <p:sp>
        <p:nvSpPr>
          <p:cNvPr id="5" name="Date Placeholder 4"/>
          <p:cNvSpPr>
            <a:spLocks noGrp="1"/>
          </p:cNvSpPr>
          <p:nvPr>
            <p:ph type="dt" sz="half" idx="10"/>
          </p:nvPr>
        </p:nvSpPr>
        <p:spPr/>
        <p:txBody>
          <a:bodyPr/>
          <a:lstStyle/>
          <a:p>
            <a:fld id="{4D77316F-E210-41D2-A0CE-B6010EC2F27D}" type="datetimeFigureOut">
              <a:rPr lang="lv-LV" smtClean="0"/>
              <a:pPr/>
              <a:t>27.03.2022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a:xfrm>
            <a:off x="8077200" y="6356350"/>
            <a:ext cx="609600" cy="365125"/>
          </a:xfrm>
        </p:spPr>
        <p:txBody>
          <a:bodyPr/>
          <a:lstStyle/>
          <a:p>
            <a:fld id="{34101FB7-031F-4368-9DB8-5ACC93234CDF}" type="slidenum">
              <a:rPr lang="lv-LV" smtClean="0"/>
              <a:pPr/>
              <a:t>‹#›</a:t>
            </a:fld>
            <a:endParaRPr lang="lv-LV"/>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lv-LV"/>
              <a:t>Noklikšķiniet uz attēla ikonas</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lv-LV"/>
              <a:t>Rediģēt šablona virsraksta stilu</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lv-LV"/>
              <a:t>Rediģēt šablona teksta stilus</a:t>
            </a:r>
          </a:p>
          <a:p>
            <a:pPr lvl="1" eaLnBrk="1" latinLnBrk="0" hangingPunct="1"/>
            <a:r>
              <a:rPr kumimoji="0" lang="lv-LV"/>
              <a:t>Otrais līmenis</a:t>
            </a:r>
          </a:p>
          <a:p>
            <a:pPr lvl="2" eaLnBrk="1" latinLnBrk="0" hangingPunct="1"/>
            <a:r>
              <a:rPr kumimoji="0" lang="lv-LV"/>
              <a:t>Trešais līmenis</a:t>
            </a:r>
          </a:p>
          <a:p>
            <a:pPr lvl="3" eaLnBrk="1" latinLnBrk="0" hangingPunct="1"/>
            <a:r>
              <a:rPr kumimoji="0" lang="lv-LV"/>
              <a:t>Ceturtais līmenis</a:t>
            </a:r>
          </a:p>
          <a:p>
            <a:pPr lvl="4" eaLnBrk="1" latinLnBrk="0" hangingPunct="1"/>
            <a:r>
              <a:rPr kumimoji="0" lang="lv-LV"/>
              <a:t>Piektais līmenis</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77316F-E210-41D2-A0CE-B6010EC2F27D}" type="datetimeFigureOut">
              <a:rPr lang="lv-LV" smtClean="0"/>
              <a:pPr/>
              <a:t>27.03.2022</a:t>
            </a:fld>
            <a:endParaRPr lang="lv-LV"/>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lv-LV"/>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101FB7-031F-4368-9DB8-5ACC93234CDF}" type="slidenum">
              <a:rPr lang="lv-LV" smtClean="0"/>
              <a:pPr/>
              <a:t>‹#›</a:t>
            </a:fld>
            <a:endParaRPr lang="lv-LV"/>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zvaigzne.lv/lv/gramatas/apraksts/103723-visadas_pasakas.html" TargetMode="External"/><Relationship Id="rId2" Type="http://schemas.openxmlformats.org/officeDocument/2006/relationships/image" Target="../media/image2.jpg"/><Relationship Id="rId1" Type="http://schemas.openxmlformats.org/officeDocument/2006/relationships/slideLayout" Target="../slideLayouts/slideLayout6.xml"/><Relationship Id="rId5" Type="http://schemas.openxmlformats.org/officeDocument/2006/relationships/hyperlink" Target="https://lr1.lsm.lv/lv/raksts/burvju-burti-lv100/100burvjuburtilv.-imants-ziedonis.a111723/" TargetMode="Externa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ctrTitle"/>
          </p:nvPr>
        </p:nvSpPr>
        <p:spPr>
          <a:xfrm>
            <a:off x="685800" y="1071547"/>
            <a:ext cx="7772400" cy="1785949"/>
          </a:xfrm>
        </p:spPr>
        <p:txBody>
          <a:bodyPr>
            <a:normAutofit fontScale="90000"/>
          </a:bodyPr>
          <a:lstStyle/>
          <a:p>
            <a:pPr algn="ctr"/>
            <a:r>
              <a:rPr lang="lv-LV" sz="540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IMANTS ZIEDONIS</a:t>
            </a:r>
            <a:br>
              <a:rPr lang="lv-LV" sz="4400"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lv-LV" sz="4400"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MĀJAS DARBS LITERATŪRĀ</a:t>
            </a:r>
          </a:p>
        </p:txBody>
      </p:sp>
      <p:sp>
        <p:nvSpPr>
          <p:cNvPr id="8" name="Apakšvirsraksts 7"/>
          <p:cNvSpPr>
            <a:spLocks noGrp="1"/>
          </p:cNvSpPr>
          <p:nvPr>
            <p:ph type="subTitle" idx="1"/>
          </p:nvPr>
        </p:nvSpPr>
        <p:spPr>
          <a:xfrm>
            <a:off x="1371600" y="2857496"/>
            <a:ext cx="6400800" cy="1357322"/>
          </a:xfrm>
        </p:spPr>
        <p:txBody>
          <a:bodyPr>
            <a:normAutofit fontScale="70000" lnSpcReduction="20000"/>
          </a:bodyPr>
          <a:lstStyle/>
          <a:p>
            <a:r>
              <a:rPr lang="lv-LV" sz="4000" dirty="0">
                <a:solidFill>
                  <a:srgbClr val="00B050"/>
                </a:solidFill>
                <a:latin typeface="Broadway" pitchFamily="82" charset="0"/>
                <a:cs typeface="Aharoni" pitchFamily="2" charset="-79"/>
              </a:rPr>
              <a:t>	</a:t>
            </a:r>
            <a:r>
              <a:rPr lang="lv-LV" sz="4000" dirty="0">
                <a:solidFill>
                  <a:srgbClr val="FFC000"/>
                </a:solidFill>
                <a:latin typeface="Broadway" pitchFamily="82" charset="0"/>
                <a:cs typeface="Aharoni" pitchFamily="2" charset="-79"/>
              </a:rPr>
              <a:t>VĀRDS  UZVĀRDS</a:t>
            </a:r>
          </a:p>
          <a:p>
            <a:r>
              <a:rPr lang="lv-LV" sz="4000" dirty="0">
                <a:solidFill>
                  <a:srgbClr val="FFC000"/>
                </a:solidFill>
                <a:latin typeface="Broadway" pitchFamily="82" charset="0"/>
                <a:cs typeface="Aharoni" pitchFamily="2" charset="-79"/>
              </a:rPr>
              <a:t>SKOLA</a:t>
            </a:r>
          </a:p>
          <a:p>
            <a:r>
              <a:rPr lang="lv-LV" sz="4000">
                <a:solidFill>
                  <a:srgbClr val="FFC000"/>
                </a:solidFill>
                <a:latin typeface="Broadway" pitchFamily="82" charset="0"/>
                <a:cs typeface="Aharoni" pitchFamily="2" charset="-79"/>
              </a:rPr>
              <a:t>klase</a:t>
            </a:r>
            <a:endParaRPr lang="lv-LV" sz="4000" dirty="0">
              <a:solidFill>
                <a:srgbClr val="FFC000"/>
              </a:solidFill>
              <a:latin typeface="Broadway" pitchFamily="82" charset="0"/>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75DEE70-1F2E-4D4C-9B80-8C66D990549C}"/>
              </a:ext>
            </a:extLst>
          </p:cNvPr>
          <p:cNvSpPr>
            <a:spLocks noGrp="1"/>
          </p:cNvSpPr>
          <p:nvPr>
            <p:ph type="title"/>
          </p:nvPr>
        </p:nvSpPr>
        <p:spPr>
          <a:xfrm>
            <a:off x="419100" y="44624"/>
            <a:ext cx="8305800" cy="1143000"/>
          </a:xfrm>
        </p:spPr>
        <p:txBody>
          <a:bodyPr>
            <a:normAutofit/>
          </a:bodyPr>
          <a:lstStyle/>
          <a:p>
            <a:pPr algn="ctr"/>
            <a:r>
              <a:rPr lang="lv-LV" sz="3200" dirty="0"/>
              <a:t>Attēli</a:t>
            </a:r>
          </a:p>
        </p:txBody>
      </p:sp>
      <p:pic>
        <p:nvPicPr>
          <p:cNvPr id="10" name="Attēls 9">
            <a:extLst>
              <a:ext uri="{FF2B5EF4-FFF2-40B4-BE49-F238E27FC236}">
                <a16:creationId xmlns:a16="http://schemas.microsoft.com/office/drawing/2014/main" id="{DD3A1721-0A8C-44E8-8151-F78D3C3C2BD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3528" y="1161742"/>
            <a:ext cx="1872208" cy="2771313"/>
          </a:xfrm>
          <a:prstGeom prst="rect">
            <a:avLst/>
          </a:prstGeom>
        </p:spPr>
      </p:pic>
      <p:pic>
        <p:nvPicPr>
          <p:cNvPr id="12" name="Attēls 11">
            <a:extLst>
              <a:ext uri="{FF2B5EF4-FFF2-40B4-BE49-F238E27FC236}">
                <a16:creationId xmlns:a16="http://schemas.microsoft.com/office/drawing/2014/main" id="{8F225F4D-FCC5-4D33-A516-3A13CB7EF29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131840" y="1772816"/>
            <a:ext cx="3981169" cy="2620516"/>
          </a:xfrm>
          <a:prstGeom prst="rect">
            <a:avLst/>
          </a:prstGeom>
        </p:spPr>
      </p:pic>
    </p:spTree>
    <p:extLst>
      <p:ext uri="{BB962C8B-B14F-4D97-AF65-F5344CB8AC3E}">
        <p14:creationId xmlns:p14="http://schemas.microsoft.com/office/powerpoint/2010/main" val="3014933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A943CB5-6708-4613-A5A2-C9ADA37F916C}"/>
              </a:ext>
            </a:extLst>
          </p:cNvPr>
          <p:cNvSpPr>
            <a:spLocks noGrp="1"/>
          </p:cNvSpPr>
          <p:nvPr>
            <p:ph type="title"/>
          </p:nvPr>
        </p:nvSpPr>
        <p:spPr>
          <a:xfrm>
            <a:off x="419100" y="2857500"/>
            <a:ext cx="8305800" cy="1143000"/>
          </a:xfrm>
        </p:spPr>
        <p:txBody>
          <a:bodyPr>
            <a:normAutofit/>
          </a:bodyPr>
          <a:lstStyle/>
          <a:p>
            <a:pPr algn="ctr"/>
            <a:r>
              <a:rPr lang="lv-LV" sz="4400" dirty="0"/>
              <a:t>Paldies Par Uzmanību!</a:t>
            </a:r>
          </a:p>
        </p:txBody>
      </p:sp>
    </p:spTree>
    <p:extLst>
      <p:ext uri="{BB962C8B-B14F-4D97-AF65-F5344CB8AC3E}">
        <p14:creationId xmlns:p14="http://schemas.microsoft.com/office/powerpoint/2010/main" val="101161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704088"/>
            <a:ext cx="8229600" cy="708688"/>
          </a:xfrm>
        </p:spPr>
        <p:txBody>
          <a:bodyPr>
            <a:normAutofit/>
          </a:bodyPr>
          <a:lstStyle/>
          <a:p>
            <a:pPr algn="ctr"/>
            <a:r>
              <a:rPr lang="lv-LV"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Imants Ziedonis un teātris</a:t>
            </a:r>
          </a:p>
        </p:txBody>
      </p:sp>
      <p:sp>
        <p:nvSpPr>
          <p:cNvPr id="3" name="Satura vietturis 2"/>
          <p:cNvSpPr>
            <a:spLocks noGrp="1"/>
          </p:cNvSpPr>
          <p:nvPr>
            <p:ph idx="1"/>
          </p:nvPr>
        </p:nvSpPr>
        <p:spPr>
          <a:xfrm>
            <a:off x="107504" y="1942528"/>
            <a:ext cx="8318158" cy="2972944"/>
          </a:xfrm>
        </p:spPr>
        <p:txBody>
          <a:bodyPr>
            <a:normAutofit fontScale="25000" lnSpcReduction="20000"/>
          </a:bodyPr>
          <a:lstStyle/>
          <a:p>
            <a:pPr marL="742950" indent="-742950">
              <a:buAutoNum type="arabicPeriod"/>
            </a:pPr>
            <a:endParaRPr lang="lv-LV" sz="2000" dirty="0">
              <a:solidFill>
                <a:schemeClr val="accent5">
                  <a:lumMod val="75000"/>
                </a:schemeClr>
              </a:solidFill>
              <a:latin typeface="Gadugi" pitchFamily="34" charset="0"/>
            </a:endParaRPr>
          </a:p>
          <a:p>
            <a:pPr algn="ctr">
              <a:buNone/>
            </a:pPr>
            <a:r>
              <a:rPr lang="lv-LV" sz="8000" dirty="0">
                <a:solidFill>
                  <a:schemeClr val="accent5">
                    <a:lumMod val="75000"/>
                  </a:schemeClr>
                </a:solidFill>
                <a:latin typeface="Gadugi" pitchFamily="34" charset="0"/>
              </a:rPr>
              <a:t>Dailes teātri ar Dzejnieku saista sena sadarbība – 1967. gadā (vēl uz vecās Dailes teātra skatuves Lāčplēša ielā) tapa viena no populārākajām tā laika izrādēm – dzejoļu krājuma „Motocikls” skatuvisks risinājums, kura veidošanā, kā dokumentēts fotoattēlā, piedalījās pats autors un režisors Pēteris Pētersons – kā paši smējās - „autors un </a:t>
            </a:r>
            <a:r>
              <a:rPr lang="lv-LV" sz="8000" dirty="0" err="1">
                <a:solidFill>
                  <a:schemeClr val="accent5">
                    <a:lumMod val="75000"/>
                  </a:schemeClr>
                </a:solidFill>
                <a:latin typeface="Gadugi" pitchFamily="34" charset="0"/>
              </a:rPr>
              <a:t>antiautors</a:t>
            </a:r>
            <a:r>
              <a:rPr lang="lv-LV" sz="8000" dirty="0">
                <a:solidFill>
                  <a:schemeClr val="accent5">
                    <a:lumMod val="75000"/>
                  </a:schemeClr>
                </a:solidFill>
                <a:latin typeface="Gadugi" pitchFamily="34" charset="0"/>
              </a:rPr>
              <a:t>” (aizmugurē redzams galvenās lomas atveidotājs Uldis Pūcītis). Dzejnieks arī tulkojis mūsu teātrim progresīvo tā laika dramaturgu Čingiza Aitmatova un </a:t>
            </a:r>
            <a:r>
              <a:rPr lang="lv-LV" sz="8000" dirty="0" err="1">
                <a:solidFill>
                  <a:schemeClr val="accent5">
                    <a:lumMod val="75000"/>
                  </a:schemeClr>
                </a:solidFill>
                <a:latin typeface="Gadugi" pitchFamily="34" charset="0"/>
              </a:rPr>
              <a:t>Kaltaja</a:t>
            </a:r>
            <a:r>
              <a:rPr lang="lv-LV" sz="8000" dirty="0">
                <a:solidFill>
                  <a:schemeClr val="accent5">
                    <a:lumMod val="75000"/>
                  </a:schemeClr>
                </a:solidFill>
                <a:latin typeface="Gadugi" pitchFamily="34" charset="0"/>
              </a:rPr>
              <a:t> </a:t>
            </a:r>
            <a:r>
              <a:rPr lang="lv-LV" sz="8000" dirty="0" err="1">
                <a:solidFill>
                  <a:schemeClr val="accent5">
                    <a:lumMod val="75000"/>
                  </a:schemeClr>
                </a:solidFill>
                <a:latin typeface="Gadugi" pitchFamily="34" charset="0"/>
              </a:rPr>
              <a:t>Muhamedžanova</a:t>
            </a:r>
            <a:r>
              <a:rPr lang="lv-LV" sz="8000" dirty="0">
                <a:solidFill>
                  <a:schemeClr val="accent5">
                    <a:lumMod val="75000"/>
                  </a:schemeClr>
                </a:solidFill>
                <a:latin typeface="Gadugi" pitchFamily="34" charset="0"/>
              </a:rPr>
              <a:t> lugu „Uzkāpšana </a:t>
            </a:r>
            <a:r>
              <a:rPr lang="lv-LV" sz="8000" dirty="0" err="1">
                <a:solidFill>
                  <a:schemeClr val="accent5">
                    <a:lumMod val="75000"/>
                  </a:schemeClr>
                </a:solidFill>
                <a:latin typeface="Gadugi" pitchFamily="34" charset="0"/>
              </a:rPr>
              <a:t>Fudzi</a:t>
            </a:r>
            <a:r>
              <a:rPr lang="lv-LV" sz="8000" dirty="0">
                <a:solidFill>
                  <a:schemeClr val="accent5">
                    <a:lumMod val="75000"/>
                  </a:schemeClr>
                </a:solidFill>
                <a:latin typeface="Gadugi" pitchFamily="34" charset="0"/>
              </a:rPr>
              <a:t> kalnā”, bet viņa „Poēma par pienu” ilgi apvienoja Dailes teātra slaveno kvartetu „Mūžīgais unisons”. Šopavasar Dailes teātra Lielās skatuves gaismu ieraudzīs koncerts „</a:t>
            </a:r>
            <a:r>
              <a:rPr lang="lv-LV" sz="8000" dirty="0" err="1">
                <a:solidFill>
                  <a:schemeClr val="accent5">
                    <a:lumMod val="75000"/>
                  </a:schemeClr>
                </a:solidFill>
                <a:latin typeface="Gadugi" pitchFamily="34" charset="0"/>
              </a:rPr>
              <a:t>Ziedonis.Lācis.Sievietes</a:t>
            </a:r>
            <a:r>
              <a:rPr lang="lv-LV" sz="8000" dirty="0">
                <a:solidFill>
                  <a:schemeClr val="accent5">
                    <a:lumMod val="75000"/>
                  </a:schemeClr>
                </a:solidFill>
                <a:latin typeface="Gadugi" pitchFamily="34" charset="0"/>
              </a:rPr>
              <a:t>”, kurā Dzejnieks un komponists Kārlis Lācis būs devuši iespēju satikties māksliniecēm </a:t>
            </a:r>
            <a:r>
              <a:rPr lang="lv-LV" sz="8000" dirty="0" err="1">
                <a:solidFill>
                  <a:schemeClr val="accent5">
                    <a:lumMod val="75000"/>
                  </a:schemeClr>
                </a:solidFill>
                <a:latin typeface="Gadugi" pitchFamily="34" charset="0"/>
              </a:rPr>
              <a:t>Rēzijai</a:t>
            </a:r>
            <a:r>
              <a:rPr lang="lv-LV" sz="8000" dirty="0">
                <a:solidFill>
                  <a:schemeClr val="accent5">
                    <a:lumMod val="75000"/>
                  </a:schemeClr>
                </a:solidFill>
                <a:latin typeface="Gadugi" pitchFamily="34" charset="0"/>
              </a:rPr>
              <a:t> Kalniņai, Ilzei </a:t>
            </a:r>
            <a:r>
              <a:rPr lang="lv-LV" sz="8000" dirty="0" err="1">
                <a:solidFill>
                  <a:schemeClr val="accent5">
                    <a:lumMod val="75000"/>
                  </a:schemeClr>
                </a:solidFill>
                <a:latin typeface="Gadugi" pitchFamily="34" charset="0"/>
              </a:rPr>
              <a:t>Ķuzulei</a:t>
            </a:r>
            <a:r>
              <a:rPr lang="lv-LV" sz="8000" dirty="0">
                <a:solidFill>
                  <a:schemeClr val="accent5">
                    <a:lumMod val="75000"/>
                  </a:schemeClr>
                </a:solidFill>
                <a:latin typeface="Gadugi" pitchFamily="34" charset="0"/>
              </a:rPr>
              <a:t>-Skrastiņai, Ievai Segliņai, Dārtai </a:t>
            </a:r>
            <a:r>
              <a:rPr lang="lv-LV" sz="8000" dirty="0" err="1">
                <a:solidFill>
                  <a:schemeClr val="accent5">
                    <a:lumMod val="75000"/>
                  </a:schemeClr>
                </a:solidFill>
                <a:latin typeface="Gadugi" pitchFamily="34" charset="0"/>
              </a:rPr>
              <a:t>Danevičai</a:t>
            </a:r>
            <a:r>
              <a:rPr lang="lv-LV" sz="8000" dirty="0">
                <a:solidFill>
                  <a:schemeClr val="accent5">
                    <a:lumMod val="75000"/>
                  </a:schemeClr>
                </a:solidFill>
                <a:latin typeface="Gadugi" pitchFamily="34" charset="0"/>
              </a:rPr>
              <a:t>, Ditai Lūriņai, Inesei Kučinskai, Agnesei Jēkabsonei, Aijai Andrejevai, Aijai Vītoliņai, Jolantai </a:t>
            </a:r>
            <a:r>
              <a:rPr lang="lv-LV" sz="8000" dirty="0" err="1">
                <a:solidFill>
                  <a:schemeClr val="accent5">
                    <a:lumMod val="75000"/>
                  </a:schemeClr>
                </a:solidFill>
                <a:latin typeface="Gadugi" pitchFamily="34" charset="0"/>
              </a:rPr>
              <a:t>Strikaitei</a:t>
            </a:r>
            <a:r>
              <a:rPr lang="lv-LV" sz="8000" dirty="0">
                <a:solidFill>
                  <a:schemeClr val="accent5">
                    <a:lumMod val="75000"/>
                  </a:schemeClr>
                </a:solidFill>
                <a:latin typeface="Gadugi" pitchFamily="34"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F523C66-D630-4CFD-9A62-22D8AB6B2426}"/>
              </a:ext>
            </a:extLst>
          </p:cNvPr>
          <p:cNvSpPr>
            <a:spLocks noGrp="1"/>
          </p:cNvSpPr>
          <p:nvPr>
            <p:ph type="title"/>
          </p:nvPr>
        </p:nvSpPr>
        <p:spPr>
          <a:xfrm>
            <a:off x="419100" y="476672"/>
            <a:ext cx="8305800" cy="1143000"/>
          </a:xfrm>
        </p:spPr>
        <p:txBody>
          <a:bodyPr>
            <a:normAutofit/>
          </a:bodyPr>
          <a:lstStyle/>
          <a:p>
            <a:pPr algn="ctr"/>
            <a:r>
              <a:rPr lang="lv-LV" sz="3200" dirty="0"/>
              <a:t>Imants Ziedonis un mūzika </a:t>
            </a:r>
          </a:p>
        </p:txBody>
      </p:sp>
      <p:sp>
        <p:nvSpPr>
          <p:cNvPr id="6" name="TextBox 5">
            <a:extLst>
              <a:ext uri="{FF2B5EF4-FFF2-40B4-BE49-F238E27FC236}">
                <a16:creationId xmlns:a16="http://schemas.microsoft.com/office/drawing/2014/main" id="{FDA5F653-5F6F-44D5-9E5E-7E3BCA62C0EE}"/>
              </a:ext>
            </a:extLst>
          </p:cNvPr>
          <p:cNvSpPr txBox="1"/>
          <p:nvPr/>
        </p:nvSpPr>
        <p:spPr>
          <a:xfrm>
            <a:off x="2281287" y="1570557"/>
            <a:ext cx="4581426" cy="4708981"/>
          </a:xfrm>
          <a:prstGeom prst="rect">
            <a:avLst/>
          </a:prstGeom>
          <a:noFill/>
        </p:spPr>
        <p:txBody>
          <a:bodyPr wrap="square">
            <a:spAutoFit/>
          </a:bodyPr>
          <a:lstStyle/>
          <a:p>
            <a:pPr algn="ctr"/>
            <a:r>
              <a:rPr lang="lv-LV" sz="2000" dirty="0">
                <a:solidFill>
                  <a:srgbClr val="55A839"/>
                </a:solidFill>
              </a:rPr>
              <a:t>Ziedonis ir viens no visvairāk komponētajiem latviešu dzejniekiem. No Austras Pumpures dziedātās Mīlestība divreiz neatnāk ar Imanta Kalniņa mūziku un klausītājiem vispazīstamākajām ‒ Raimonda Paula dziesmām: Vēja zieds, Svētvakars, Dziesmiņa par prieku, Tāpēc jau, ka nevar zināt kāpēc u .c. līdz Pētera </a:t>
            </a:r>
            <a:r>
              <a:rPr lang="lv-LV" sz="2000" dirty="0" err="1">
                <a:solidFill>
                  <a:srgbClr val="55A839"/>
                </a:solidFill>
              </a:rPr>
              <a:t>Plakida</a:t>
            </a:r>
            <a:r>
              <a:rPr lang="lv-LV" sz="2000" dirty="0">
                <a:solidFill>
                  <a:srgbClr val="55A839"/>
                </a:solidFill>
              </a:rPr>
              <a:t> dziesmu ciklam </a:t>
            </a:r>
            <a:r>
              <a:rPr lang="lv-LV" sz="2000" dirty="0" err="1">
                <a:solidFill>
                  <a:srgbClr val="55A839"/>
                </a:solidFill>
              </a:rPr>
              <a:t>Trejžuburis</a:t>
            </a:r>
            <a:r>
              <a:rPr lang="lv-LV" sz="2000" dirty="0">
                <a:solidFill>
                  <a:srgbClr val="55A839"/>
                </a:solidFill>
              </a:rPr>
              <a:t> (1967), Imanta Zemzara dziesmu ciklam Ķemeri baritona balsij un </a:t>
            </a:r>
            <a:r>
              <a:rPr lang="lv-LV" sz="2000" dirty="0" err="1">
                <a:solidFill>
                  <a:srgbClr val="55A839"/>
                </a:solidFill>
              </a:rPr>
              <a:t>soprānsaksofonam</a:t>
            </a:r>
            <a:r>
              <a:rPr lang="lv-LV" sz="2000" dirty="0">
                <a:solidFill>
                  <a:srgbClr val="55A839"/>
                </a:solidFill>
              </a:rPr>
              <a:t>, Juris </a:t>
            </a:r>
            <a:r>
              <a:rPr lang="lv-LV" sz="2000" dirty="0" err="1">
                <a:solidFill>
                  <a:srgbClr val="55A839"/>
                </a:solidFill>
              </a:rPr>
              <a:t>Karlsona</a:t>
            </a:r>
            <a:r>
              <a:rPr lang="lv-LV" sz="2000" dirty="0">
                <a:solidFill>
                  <a:srgbClr val="55A839"/>
                </a:solidFill>
              </a:rPr>
              <a:t> Trīs monologiem mecosoprānam un klavierēm (1974) un tas nebūt nav viss.</a:t>
            </a:r>
          </a:p>
        </p:txBody>
      </p:sp>
    </p:spTree>
    <p:extLst>
      <p:ext uri="{BB962C8B-B14F-4D97-AF65-F5344CB8AC3E}">
        <p14:creationId xmlns:p14="http://schemas.microsoft.com/office/powerpoint/2010/main" val="3569224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D44CAE9-E481-4E4B-8D45-6770141DCBE1}"/>
              </a:ext>
            </a:extLst>
          </p:cNvPr>
          <p:cNvSpPr>
            <a:spLocks noGrp="1"/>
          </p:cNvSpPr>
          <p:nvPr>
            <p:ph type="title"/>
          </p:nvPr>
        </p:nvSpPr>
        <p:spPr>
          <a:xfrm>
            <a:off x="419100" y="188640"/>
            <a:ext cx="8305800" cy="1143000"/>
          </a:xfrm>
        </p:spPr>
        <p:txBody>
          <a:bodyPr>
            <a:normAutofit/>
          </a:bodyPr>
          <a:lstStyle/>
          <a:p>
            <a:pPr algn="ctr"/>
            <a:r>
              <a:rPr lang="lv-LV" sz="3200" dirty="0"/>
              <a:t>Imants Ziedonis un grāmatas</a:t>
            </a:r>
          </a:p>
        </p:txBody>
      </p:sp>
      <p:sp>
        <p:nvSpPr>
          <p:cNvPr id="4" name="TextBox 3">
            <a:extLst>
              <a:ext uri="{FF2B5EF4-FFF2-40B4-BE49-F238E27FC236}">
                <a16:creationId xmlns:a16="http://schemas.microsoft.com/office/drawing/2014/main" id="{8FEF02D4-1788-45FA-9C15-5C70599EA1BE}"/>
              </a:ext>
            </a:extLst>
          </p:cNvPr>
          <p:cNvSpPr txBox="1"/>
          <p:nvPr/>
        </p:nvSpPr>
        <p:spPr>
          <a:xfrm>
            <a:off x="2281287" y="1331640"/>
            <a:ext cx="4581426" cy="4770537"/>
          </a:xfrm>
          <a:prstGeom prst="rect">
            <a:avLst/>
          </a:prstGeom>
          <a:noFill/>
        </p:spPr>
        <p:txBody>
          <a:bodyPr wrap="square">
            <a:spAutoFit/>
          </a:bodyPr>
          <a:lstStyle/>
          <a:p>
            <a:pPr algn="ctr"/>
            <a:r>
              <a:rPr lang="lv-LV" sz="1600" dirty="0">
                <a:solidFill>
                  <a:srgbClr val="55A839"/>
                </a:solidFill>
              </a:rPr>
              <a:t>Tāpat I. Ziedoņa vārds nesaraujami saistīts ar paša radīto savdabīgo īsās prozas žanru – </a:t>
            </a:r>
            <a:r>
              <a:rPr lang="lv-LV" sz="1600" dirty="0" err="1">
                <a:solidFill>
                  <a:srgbClr val="55A839"/>
                </a:solidFill>
              </a:rPr>
              <a:t>epifānijām</a:t>
            </a:r>
            <a:r>
              <a:rPr lang="lv-LV" sz="1600" dirty="0">
                <a:solidFill>
                  <a:srgbClr val="55A839"/>
                </a:solidFill>
              </a:rPr>
              <a:t> (</a:t>
            </a:r>
            <a:r>
              <a:rPr lang="lv-LV" sz="1600" dirty="0" err="1">
                <a:solidFill>
                  <a:srgbClr val="55A839"/>
                </a:solidFill>
              </a:rPr>
              <a:t>Epifānijas</a:t>
            </a:r>
            <a:r>
              <a:rPr lang="lv-LV" sz="1600" dirty="0">
                <a:solidFill>
                  <a:srgbClr val="55A839"/>
                </a:solidFill>
              </a:rPr>
              <a:t> 1–2, 1971–1974; 3, 1994). </a:t>
            </a:r>
            <a:r>
              <a:rPr lang="lv-LV" sz="1600" dirty="0" err="1">
                <a:solidFill>
                  <a:srgbClr val="55A839"/>
                </a:solidFill>
              </a:rPr>
              <a:t>Epifānijas</a:t>
            </a:r>
            <a:r>
              <a:rPr lang="lv-LV" sz="1600" dirty="0">
                <a:solidFill>
                  <a:srgbClr val="55A839"/>
                </a:solidFill>
              </a:rPr>
              <a:t> tulkotas arī lietuviešu, angļu, vācu, zviedru un ukraiņu valodā. Līdzīgi </a:t>
            </a:r>
            <a:r>
              <a:rPr lang="lv-LV" sz="1600" dirty="0" err="1">
                <a:solidFill>
                  <a:srgbClr val="55A839"/>
                </a:solidFill>
              </a:rPr>
              <a:t>epifānijām</a:t>
            </a:r>
            <a:r>
              <a:rPr lang="lv-LV" sz="1600" dirty="0">
                <a:solidFill>
                  <a:srgbClr val="55A839"/>
                </a:solidFill>
              </a:rPr>
              <a:t> ar krāsainību un lirisko valodu izceļas I. Ziedoņa pasakas – “Krāsainās pasakas” (1973), “Lāču pasaka” (1976), “Blēņas un pasakas” (1980), “Pasaka par bizi” (1999). Vairākas no tām tapušas par animācijas filmām. Literāro pasaku grāmata “Krāsainās pasakas” tulkota rumāņu, franču, bulgāru, krievu, vācu, poļu, armēņu, gruzīnu u. c. valodās. Bērniem I. Ziedonis sarakstīja arī enciklopēdiskas grāmatas – “Kas tas ir – kolhozs” (1984), “</a:t>
            </a:r>
            <a:r>
              <a:rPr lang="lv-LV" sz="1600" dirty="0" err="1">
                <a:solidFill>
                  <a:srgbClr val="55A839"/>
                </a:solidFill>
              </a:rPr>
              <a:t>Sākamgrāmata</a:t>
            </a:r>
            <a:r>
              <a:rPr lang="lv-LV" sz="1600" dirty="0">
                <a:solidFill>
                  <a:srgbClr val="55A839"/>
                </a:solidFill>
              </a:rPr>
              <a:t>”(1985) un “Es, cilvēks, pasaule” (1993). Tāpat sakārtoja tautasdziesmu izlases “Kas jāzina meitiņām” (1981) un “</a:t>
            </a:r>
            <a:r>
              <a:rPr lang="lv-LV" sz="1600" dirty="0" err="1">
                <a:solidFill>
                  <a:srgbClr val="55A839"/>
                </a:solidFill>
              </a:rPr>
              <a:t>Puisīts</a:t>
            </a:r>
            <a:r>
              <a:rPr lang="lv-LV" sz="1600" dirty="0">
                <a:solidFill>
                  <a:srgbClr val="55A839"/>
                </a:solidFill>
              </a:rPr>
              <a:t> augu” (1984), sarakstīja apceri par folkloru “Tu dzīvoji dižu darbu” (1985).</a:t>
            </a:r>
          </a:p>
        </p:txBody>
      </p:sp>
    </p:spTree>
    <p:extLst>
      <p:ext uri="{BB962C8B-B14F-4D97-AF65-F5344CB8AC3E}">
        <p14:creationId xmlns:p14="http://schemas.microsoft.com/office/powerpoint/2010/main" val="3426627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21D2A6F-2CD1-45F3-A570-3758698C8C83}"/>
              </a:ext>
            </a:extLst>
          </p:cNvPr>
          <p:cNvSpPr>
            <a:spLocks noGrp="1"/>
          </p:cNvSpPr>
          <p:nvPr>
            <p:ph type="title"/>
          </p:nvPr>
        </p:nvSpPr>
        <p:spPr>
          <a:xfrm>
            <a:off x="419100" y="0"/>
            <a:ext cx="8305800" cy="1143000"/>
          </a:xfrm>
        </p:spPr>
        <p:txBody>
          <a:bodyPr>
            <a:normAutofit/>
          </a:bodyPr>
          <a:lstStyle/>
          <a:p>
            <a:pPr algn="ctr"/>
            <a:r>
              <a:rPr lang="lv-LV" sz="2800" dirty="0"/>
              <a:t>Imants Ziedonis un dzeja</a:t>
            </a:r>
          </a:p>
        </p:txBody>
      </p:sp>
      <p:sp>
        <p:nvSpPr>
          <p:cNvPr id="4" name="TextBox 3">
            <a:extLst>
              <a:ext uri="{FF2B5EF4-FFF2-40B4-BE49-F238E27FC236}">
                <a16:creationId xmlns:a16="http://schemas.microsoft.com/office/drawing/2014/main" id="{2F09EF2B-EB63-40D5-8E04-5DF9298B74DF}"/>
              </a:ext>
            </a:extLst>
          </p:cNvPr>
          <p:cNvSpPr txBox="1"/>
          <p:nvPr/>
        </p:nvSpPr>
        <p:spPr>
          <a:xfrm>
            <a:off x="1979712" y="1916832"/>
            <a:ext cx="4581426" cy="400110"/>
          </a:xfrm>
          <a:prstGeom prst="rect">
            <a:avLst/>
          </a:prstGeom>
          <a:noFill/>
        </p:spPr>
        <p:txBody>
          <a:bodyPr wrap="square">
            <a:spAutoFit/>
          </a:bodyPr>
          <a:lstStyle/>
          <a:p>
            <a:pPr algn="ctr"/>
            <a:r>
              <a:rPr lang="lv-LV" sz="2000" dirty="0">
                <a:solidFill>
                  <a:srgbClr val="55A839"/>
                </a:solidFill>
              </a:rPr>
              <a:t>Dzejoļu krājums Motocikls (1965)</a:t>
            </a:r>
          </a:p>
        </p:txBody>
      </p:sp>
      <p:sp>
        <p:nvSpPr>
          <p:cNvPr id="6" name="TextBox 5">
            <a:extLst>
              <a:ext uri="{FF2B5EF4-FFF2-40B4-BE49-F238E27FC236}">
                <a16:creationId xmlns:a16="http://schemas.microsoft.com/office/drawing/2014/main" id="{3CC23B0D-A081-4DD2-80DD-3FA55EF60E62}"/>
              </a:ext>
            </a:extLst>
          </p:cNvPr>
          <p:cNvSpPr txBox="1"/>
          <p:nvPr/>
        </p:nvSpPr>
        <p:spPr>
          <a:xfrm>
            <a:off x="1975277" y="2286164"/>
            <a:ext cx="4581426" cy="400110"/>
          </a:xfrm>
          <a:prstGeom prst="rect">
            <a:avLst/>
          </a:prstGeom>
          <a:noFill/>
        </p:spPr>
        <p:txBody>
          <a:bodyPr wrap="square">
            <a:spAutoFit/>
          </a:bodyPr>
          <a:lstStyle/>
          <a:p>
            <a:pPr algn="ctr"/>
            <a:r>
              <a:rPr lang="lv-LV" sz="2000" dirty="0" err="1">
                <a:solidFill>
                  <a:srgbClr val="55A839"/>
                </a:solidFill>
              </a:rPr>
              <a:t>Dzejproza</a:t>
            </a:r>
            <a:r>
              <a:rPr lang="lv-LV" sz="2000" dirty="0">
                <a:solidFill>
                  <a:srgbClr val="55A839"/>
                </a:solidFill>
              </a:rPr>
              <a:t> </a:t>
            </a:r>
            <a:r>
              <a:rPr lang="lv-LV" sz="2000" dirty="0" err="1">
                <a:solidFill>
                  <a:srgbClr val="55A839"/>
                </a:solidFill>
              </a:rPr>
              <a:t>Epifānijas</a:t>
            </a:r>
            <a:r>
              <a:rPr lang="lv-LV" sz="2000" dirty="0">
                <a:solidFill>
                  <a:srgbClr val="55A839"/>
                </a:solidFill>
              </a:rPr>
              <a:t> 1. grāmata. (1971)</a:t>
            </a:r>
          </a:p>
        </p:txBody>
      </p:sp>
      <p:sp>
        <p:nvSpPr>
          <p:cNvPr id="8" name="TextBox 7">
            <a:extLst>
              <a:ext uri="{FF2B5EF4-FFF2-40B4-BE49-F238E27FC236}">
                <a16:creationId xmlns:a16="http://schemas.microsoft.com/office/drawing/2014/main" id="{CABC0266-0199-4107-8F92-5D2A302FB4CF}"/>
              </a:ext>
            </a:extLst>
          </p:cNvPr>
          <p:cNvSpPr txBox="1"/>
          <p:nvPr/>
        </p:nvSpPr>
        <p:spPr>
          <a:xfrm>
            <a:off x="1835696" y="2644505"/>
            <a:ext cx="4581426" cy="707886"/>
          </a:xfrm>
          <a:prstGeom prst="rect">
            <a:avLst/>
          </a:prstGeom>
          <a:noFill/>
        </p:spPr>
        <p:txBody>
          <a:bodyPr wrap="square">
            <a:spAutoFit/>
          </a:bodyPr>
          <a:lstStyle/>
          <a:p>
            <a:pPr algn="ctr"/>
            <a:r>
              <a:rPr lang="lv-LV" sz="2000" dirty="0">
                <a:solidFill>
                  <a:srgbClr val="55A839"/>
                </a:solidFill>
              </a:rPr>
              <a:t>Dzejoļu krājums Taureņu uzbrukums (1988)</a:t>
            </a:r>
          </a:p>
        </p:txBody>
      </p:sp>
    </p:spTree>
    <p:extLst>
      <p:ext uri="{BB962C8B-B14F-4D97-AF65-F5344CB8AC3E}">
        <p14:creationId xmlns:p14="http://schemas.microsoft.com/office/powerpoint/2010/main" val="330441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0FF3E48-AFC4-46E3-BC48-5C06C619F336}"/>
              </a:ext>
            </a:extLst>
          </p:cNvPr>
          <p:cNvSpPr>
            <a:spLocks noGrp="1"/>
          </p:cNvSpPr>
          <p:nvPr>
            <p:ph type="title"/>
          </p:nvPr>
        </p:nvSpPr>
        <p:spPr>
          <a:xfrm>
            <a:off x="419100" y="260648"/>
            <a:ext cx="8305800" cy="1143000"/>
          </a:xfrm>
        </p:spPr>
        <p:txBody>
          <a:bodyPr>
            <a:normAutofit/>
          </a:bodyPr>
          <a:lstStyle/>
          <a:p>
            <a:pPr algn="ctr"/>
            <a:r>
              <a:rPr lang="lv-LV" sz="2800" dirty="0"/>
              <a:t>Imants Ziedonis un filmas</a:t>
            </a:r>
          </a:p>
        </p:txBody>
      </p:sp>
      <p:sp>
        <p:nvSpPr>
          <p:cNvPr id="4" name="TextBox 3">
            <a:extLst>
              <a:ext uri="{FF2B5EF4-FFF2-40B4-BE49-F238E27FC236}">
                <a16:creationId xmlns:a16="http://schemas.microsoft.com/office/drawing/2014/main" id="{8AACACE6-238C-42C5-9833-691205A6992E}"/>
              </a:ext>
            </a:extLst>
          </p:cNvPr>
          <p:cNvSpPr txBox="1"/>
          <p:nvPr/>
        </p:nvSpPr>
        <p:spPr>
          <a:xfrm>
            <a:off x="2123728" y="1484784"/>
            <a:ext cx="4581426" cy="4708981"/>
          </a:xfrm>
          <a:prstGeom prst="rect">
            <a:avLst/>
          </a:prstGeom>
          <a:noFill/>
        </p:spPr>
        <p:txBody>
          <a:bodyPr wrap="square">
            <a:spAutoFit/>
          </a:bodyPr>
          <a:lstStyle/>
          <a:p>
            <a:r>
              <a:rPr lang="lv-LV" sz="2000" dirty="0">
                <a:solidFill>
                  <a:srgbClr val="55A839"/>
                </a:solidFill>
              </a:rPr>
              <a:t>Dzejnieks rakstījis scenārijus: dokumentālajai filmai Gada reportāža (kopā ar H. Franku, 1965), mākslas filmām Pūt, vējiņi! (kopā ar G. Piesi, 1973), Puika (kopā ar Aivaru Freimani, 1977) un libretu Imanta Kalniņa operai Spēlēju, dancoju (1976); sakārtojis tautas dziesmu izlases Kas jāzina meitiņām (1981) un </a:t>
            </a:r>
            <a:r>
              <a:rPr lang="lv-LV" sz="2000" dirty="0" err="1">
                <a:solidFill>
                  <a:srgbClr val="55A839"/>
                </a:solidFill>
              </a:rPr>
              <a:t>Puisīts</a:t>
            </a:r>
            <a:r>
              <a:rPr lang="lv-LV" sz="2000" dirty="0">
                <a:solidFill>
                  <a:srgbClr val="55A839"/>
                </a:solidFill>
              </a:rPr>
              <a:t> augu (1984), sarakstījis apceri par folkloru Tu dzīvoji dižu darbu (1985); aprakstu grāmatu Kurzemīte (1-1, 1970-1974), kurā apkopoti apraksti par latviešu cilvēkiem, viņu paražām, sadzīvi, kultūru.</a:t>
            </a:r>
          </a:p>
        </p:txBody>
      </p:sp>
    </p:spTree>
    <p:extLst>
      <p:ext uri="{BB962C8B-B14F-4D97-AF65-F5344CB8AC3E}">
        <p14:creationId xmlns:p14="http://schemas.microsoft.com/office/powerpoint/2010/main" val="260614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3B61540-0222-466D-B712-091F303CF11A}"/>
              </a:ext>
            </a:extLst>
          </p:cNvPr>
          <p:cNvSpPr>
            <a:spLocks noGrp="1"/>
          </p:cNvSpPr>
          <p:nvPr>
            <p:ph type="title"/>
          </p:nvPr>
        </p:nvSpPr>
        <p:spPr>
          <a:xfrm>
            <a:off x="539552" y="332656"/>
            <a:ext cx="8305800" cy="1143000"/>
          </a:xfrm>
        </p:spPr>
        <p:txBody>
          <a:bodyPr>
            <a:normAutofit/>
          </a:bodyPr>
          <a:lstStyle/>
          <a:p>
            <a:pPr algn="ctr"/>
            <a:r>
              <a:rPr lang="lv-LV" sz="3200" dirty="0"/>
              <a:t>Imants Ziedonis un sabiedriskās aktivitātes</a:t>
            </a:r>
          </a:p>
        </p:txBody>
      </p:sp>
      <p:sp>
        <p:nvSpPr>
          <p:cNvPr id="4" name="TextBox 3">
            <a:extLst>
              <a:ext uri="{FF2B5EF4-FFF2-40B4-BE49-F238E27FC236}">
                <a16:creationId xmlns:a16="http://schemas.microsoft.com/office/drawing/2014/main" id="{5CA3AE60-EBC4-4E33-BF98-0E14A09D574D}"/>
              </a:ext>
            </a:extLst>
          </p:cNvPr>
          <p:cNvSpPr txBox="1"/>
          <p:nvPr/>
        </p:nvSpPr>
        <p:spPr>
          <a:xfrm>
            <a:off x="2123728" y="1492472"/>
            <a:ext cx="4581426" cy="5016758"/>
          </a:xfrm>
          <a:prstGeom prst="rect">
            <a:avLst/>
          </a:prstGeom>
          <a:noFill/>
        </p:spPr>
        <p:txBody>
          <a:bodyPr wrap="square">
            <a:spAutoFit/>
          </a:bodyPr>
          <a:lstStyle/>
          <a:p>
            <a:pPr algn="ctr"/>
            <a:r>
              <a:rPr lang="lv-LV" sz="2000">
                <a:solidFill>
                  <a:srgbClr val="55A839"/>
                </a:solidFill>
              </a:rPr>
              <a:t>Ziedonis vienmēr bijis sabiedriski aktīvs, bet savā īpašā veidā - no 1987. līdz 1992. gadam, būdams Latvijas Kultūras fonda priekšsēdētājs, I. Ziedonis iedibināja Spīdolas, dienas, Spīdolas stipendiju un Daugavas krastu sakopšanas programmu.</a:t>
            </a:r>
          </a:p>
          <a:p>
            <a:pPr algn="ctr"/>
            <a:r>
              <a:rPr lang="lv-LV" sz="2000">
                <a:solidFill>
                  <a:srgbClr val="55A839"/>
                </a:solidFill>
              </a:rPr>
              <a:t>Divdesmit gadus I. Ziedonis vadīja inteliģences grupu, kas atbrīvoja Latvijas dižkokus, bet 90. gados kopā ar Ēriku Hānbergu un Aivaru Berķi organizēja konkursu par sakoptāko Latvijas lauku sētu. 80. gados I. Ziedonis sāka dibināt kontaktus ar trimdas latviešu rakstniekiem, dzejniekiem un kultūras darbiniekiem.</a:t>
            </a:r>
            <a:endParaRPr lang="lv-LV" sz="2000" dirty="0">
              <a:solidFill>
                <a:srgbClr val="55A839"/>
              </a:solidFill>
            </a:endParaRPr>
          </a:p>
        </p:txBody>
      </p:sp>
    </p:spTree>
    <p:extLst>
      <p:ext uri="{BB962C8B-B14F-4D97-AF65-F5344CB8AC3E}">
        <p14:creationId xmlns:p14="http://schemas.microsoft.com/office/powerpoint/2010/main" val="203219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62AE74A-50FF-41B3-B00E-8A80A0B2F498}"/>
              </a:ext>
            </a:extLst>
          </p:cNvPr>
          <p:cNvSpPr>
            <a:spLocks noGrp="1"/>
          </p:cNvSpPr>
          <p:nvPr>
            <p:ph type="title"/>
          </p:nvPr>
        </p:nvSpPr>
        <p:spPr>
          <a:xfrm>
            <a:off x="467544" y="116632"/>
            <a:ext cx="8305800" cy="1143000"/>
          </a:xfrm>
        </p:spPr>
        <p:txBody>
          <a:bodyPr>
            <a:normAutofit/>
          </a:bodyPr>
          <a:lstStyle/>
          <a:p>
            <a:pPr algn="ctr"/>
            <a:r>
              <a:rPr lang="lv-LV" sz="3200" dirty="0"/>
              <a:t>Imants Ziedonis un apbalvojumi</a:t>
            </a:r>
          </a:p>
        </p:txBody>
      </p:sp>
      <p:sp>
        <p:nvSpPr>
          <p:cNvPr id="6" name="TextBox 5">
            <a:extLst>
              <a:ext uri="{FF2B5EF4-FFF2-40B4-BE49-F238E27FC236}">
                <a16:creationId xmlns:a16="http://schemas.microsoft.com/office/drawing/2014/main" id="{BC9E86CD-ADDB-49ED-A410-D45EF3E358CF}"/>
              </a:ext>
            </a:extLst>
          </p:cNvPr>
          <p:cNvSpPr txBox="1"/>
          <p:nvPr/>
        </p:nvSpPr>
        <p:spPr>
          <a:xfrm>
            <a:off x="2483768" y="2105561"/>
            <a:ext cx="4581426" cy="1323439"/>
          </a:xfrm>
          <a:prstGeom prst="rect">
            <a:avLst/>
          </a:prstGeom>
          <a:noFill/>
        </p:spPr>
        <p:txBody>
          <a:bodyPr wrap="square">
            <a:spAutoFit/>
          </a:bodyPr>
          <a:lstStyle/>
          <a:p>
            <a:r>
              <a:rPr lang="lv-LV" sz="2000" dirty="0">
                <a:solidFill>
                  <a:srgbClr val="55A839"/>
                </a:solidFill>
              </a:rPr>
              <a:t>I. Ziedonis ir saņēmis:</a:t>
            </a:r>
          </a:p>
          <a:p>
            <a:pPr marL="285750" indent="-285750">
              <a:buFont typeface="Arial" panose="020B0604020202020204" pitchFamily="34" charset="0"/>
              <a:buChar char="•"/>
            </a:pPr>
            <a:r>
              <a:rPr lang="lv-LV" sz="2000" dirty="0">
                <a:solidFill>
                  <a:srgbClr val="55A839"/>
                </a:solidFill>
              </a:rPr>
              <a:t>LPSR Valsts prēmiju (1967, 1987)</a:t>
            </a:r>
          </a:p>
          <a:p>
            <a:pPr marL="285750" indent="-285750">
              <a:buFont typeface="Arial" panose="020B0604020202020204" pitchFamily="34" charset="0"/>
              <a:buChar char="•"/>
            </a:pPr>
            <a:r>
              <a:rPr lang="lv-LV" sz="2000" dirty="0">
                <a:solidFill>
                  <a:srgbClr val="55A839"/>
                </a:solidFill>
              </a:rPr>
              <a:t>Triju Zvaigžņu ordeni (1995, 2000)</a:t>
            </a:r>
          </a:p>
          <a:p>
            <a:pPr marL="285750" indent="-285750">
              <a:buFont typeface="Arial" panose="020B0604020202020204" pitchFamily="34" charset="0"/>
              <a:buChar char="•"/>
            </a:pPr>
            <a:r>
              <a:rPr lang="lv-LV" sz="2000" dirty="0">
                <a:solidFill>
                  <a:srgbClr val="55A839"/>
                </a:solidFill>
              </a:rPr>
              <a:t>LZA Raiņa balvu (2001).</a:t>
            </a:r>
          </a:p>
        </p:txBody>
      </p:sp>
    </p:spTree>
    <p:extLst>
      <p:ext uri="{BB962C8B-B14F-4D97-AF65-F5344CB8AC3E}">
        <p14:creationId xmlns:p14="http://schemas.microsoft.com/office/powerpoint/2010/main" val="3404332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C275821-A111-4998-996E-97132E18C22A}"/>
              </a:ext>
            </a:extLst>
          </p:cNvPr>
          <p:cNvSpPr>
            <a:spLocks noGrp="1"/>
          </p:cNvSpPr>
          <p:nvPr>
            <p:ph type="title"/>
          </p:nvPr>
        </p:nvSpPr>
        <p:spPr>
          <a:xfrm>
            <a:off x="419100" y="260648"/>
            <a:ext cx="8305800" cy="1143000"/>
          </a:xfrm>
        </p:spPr>
        <p:txBody>
          <a:bodyPr>
            <a:normAutofit/>
          </a:bodyPr>
          <a:lstStyle/>
          <a:p>
            <a:pPr algn="ctr"/>
            <a:r>
              <a:rPr lang="lv-LV" sz="3200" dirty="0"/>
              <a:t>Imants Ziedonis un kultūras kanons</a:t>
            </a:r>
          </a:p>
        </p:txBody>
      </p:sp>
      <p:sp>
        <p:nvSpPr>
          <p:cNvPr id="4" name="TextBox 3">
            <a:extLst>
              <a:ext uri="{FF2B5EF4-FFF2-40B4-BE49-F238E27FC236}">
                <a16:creationId xmlns:a16="http://schemas.microsoft.com/office/drawing/2014/main" id="{CD8EF1BA-647B-45A2-8EBB-B7CE1D2EDECE}"/>
              </a:ext>
            </a:extLst>
          </p:cNvPr>
          <p:cNvSpPr txBox="1"/>
          <p:nvPr/>
        </p:nvSpPr>
        <p:spPr>
          <a:xfrm>
            <a:off x="2281287" y="1432057"/>
            <a:ext cx="4581426" cy="5016758"/>
          </a:xfrm>
          <a:prstGeom prst="rect">
            <a:avLst/>
          </a:prstGeom>
          <a:noFill/>
        </p:spPr>
        <p:txBody>
          <a:bodyPr wrap="square">
            <a:spAutoFit/>
          </a:bodyPr>
          <a:lstStyle/>
          <a:p>
            <a:pPr algn="ctr"/>
            <a:r>
              <a:rPr lang="lv-LV" dirty="0"/>
              <a:t>„</a:t>
            </a:r>
            <a:r>
              <a:rPr lang="lv-LV" sz="2000" dirty="0">
                <a:solidFill>
                  <a:srgbClr val="55A839"/>
                </a:solidFill>
              </a:rPr>
              <a:t>Es ieeju sevī” un „Taureņu uzbrukums” ir izcilā latviešu dzejnieka Imanta Ziedoņa dzejoļu krājumi, kuros pretstatā padomju laika ierastajai dzejas valodai un vēstījumam notiek pievēršanās garīgās izaugsmes meklējumiem un personības kā individualitātes attīstības ceļam. Savukārt </a:t>
            </a:r>
            <a:r>
              <a:rPr lang="lv-LV" sz="2000" dirty="0" err="1">
                <a:solidFill>
                  <a:srgbClr val="55A839"/>
                </a:solidFill>
              </a:rPr>
              <a:t>epifānijas</a:t>
            </a:r>
            <a:r>
              <a:rPr lang="lv-LV" sz="2000" dirty="0">
                <a:solidFill>
                  <a:srgbClr val="55A839"/>
                </a:solidFill>
              </a:rPr>
              <a:t> ir autora jaunradīts </a:t>
            </a:r>
            <a:r>
              <a:rPr lang="lv-LV" sz="2000" dirty="0" err="1">
                <a:solidFill>
                  <a:srgbClr val="55A839"/>
                </a:solidFill>
              </a:rPr>
              <a:t>īsprozas</a:t>
            </a:r>
            <a:r>
              <a:rPr lang="lv-LV" sz="2000" dirty="0">
                <a:solidFill>
                  <a:srgbClr val="55A839"/>
                </a:solidFill>
              </a:rPr>
              <a:t> virziens – </a:t>
            </a:r>
            <a:r>
              <a:rPr lang="lv-LV" sz="2000" dirty="0" err="1">
                <a:solidFill>
                  <a:srgbClr val="55A839"/>
                </a:solidFill>
              </a:rPr>
              <a:t>esejiska</a:t>
            </a:r>
            <a:r>
              <a:rPr lang="lv-LV" sz="2000" dirty="0">
                <a:solidFill>
                  <a:srgbClr val="55A839"/>
                </a:solidFill>
              </a:rPr>
              <a:t> tipa filozofiskas pārdomas un vērojumi par dzīves izpausmju dažādību. Šie darbi – novatoriski gan formāli, gan saturiski – guvuši ievērību plašā lasītāju un kritiķu lokā, saglabājot savu rezonansi latviešu kultūrā arī mūsdienās.</a:t>
            </a:r>
          </a:p>
        </p:txBody>
      </p:sp>
    </p:spTree>
    <p:extLst>
      <p:ext uri="{BB962C8B-B14F-4D97-AF65-F5344CB8AC3E}">
        <p14:creationId xmlns:p14="http://schemas.microsoft.com/office/powerpoint/2010/main" val="181913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lūsma">
  <a:themeElements>
    <a:clrScheme name="Plūsma">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lūsma">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lūsma">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692</TotalTime>
  <Words>813</Words>
  <Application>Microsoft Office PowerPoint</Application>
  <PresentationFormat>Slaidrāde ekrānā (4:3)</PresentationFormat>
  <Paragraphs>29</Paragraphs>
  <Slides>11</Slides>
  <Notes>0</Notes>
  <HiddenSlides>0</HiddenSlides>
  <MMClips>0</MMClips>
  <ScaleCrop>false</ScaleCrop>
  <HeadingPairs>
    <vt:vector size="6" baseType="variant">
      <vt:variant>
        <vt:lpstr>Lietotie fonti</vt:lpstr>
      </vt:variant>
      <vt:variant>
        <vt:i4>7</vt:i4>
      </vt:variant>
      <vt:variant>
        <vt:lpstr>Dizains</vt:lpstr>
      </vt:variant>
      <vt:variant>
        <vt:i4>1</vt:i4>
      </vt:variant>
      <vt:variant>
        <vt:lpstr>Slaidu virsraksti</vt:lpstr>
      </vt:variant>
      <vt:variant>
        <vt:i4>11</vt:i4>
      </vt:variant>
    </vt:vector>
  </HeadingPairs>
  <TitlesOfParts>
    <vt:vector size="19" baseType="lpstr">
      <vt:lpstr>Arial</vt:lpstr>
      <vt:lpstr>Broadway</vt:lpstr>
      <vt:lpstr>Calibri</vt:lpstr>
      <vt:lpstr>Constantia</vt:lpstr>
      <vt:lpstr>Gadugi</vt:lpstr>
      <vt:lpstr>Times New Roman</vt:lpstr>
      <vt:lpstr>Wingdings 2</vt:lpstr>
      <vt:lpstr>Plūsma</vt:lpstr>
      <vt:lpstr>IMANTS ZIEDONIS MĀJAS DARBS LITERATŪRĀ</vt:lpstr>
      <vt:lpstr>Imants Ziedonis un teātris</vt:lpstr>
      <vt:lpstr>Imants Ziedonis un mūzika </vt:lpstr>
      <vt:lpstr>Imants Ziedonis un grāmatas</vt:lpstr>
      <vt:lpstr>Imants Ziedonis un dzeja</vt:lpstr>
      <vt:lpstr>Imants Ziedonis un filmas</vt:lpstr>
      <vt:lpstr>Imants Ziedonis un sabiedriskās aktivitātes</vt:lpstr>
      <vt:lpstr>Imants Ziedonis un apbalvojumi</vt:lpstr>
      <vt:lpstr>Imants Ziedonis un kultūras kanons</vt:lpstr>
      <vt:lpstr>Attēli</vt:lpstr>
      <vt:lpstr>Paldies Par Uzmanību!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ALEKSANDRS ČAKS</dc:title>
  <cp:lastModifiedBy>Mārtiņš</cp:lastModifiedBy>
  <cp:revision>56</cp:revision>
  <dcterms:created xsi:type="dcterms:W3CDTF">2018-09-25T16:31:18Z</dcterms:created>
  <dcterms:modified xsi:type="dcterms:W3CDTF">2022-03-27T07:48:08Z</dcterms:modified>
</cp:coreProperties>
</file>